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1"/>
  </p:notesMasterIdLst>
  <p:sldIdLst>
    <p:sldId id="257" r:id="rId2"/>
    <p:sldId id="259" r:id="rId3"/>
    <p:sldId id="260" r:id="rId4"/>
    <p:sldId id="282" r:id="rId5"/>
    <p:sldId id="262" r:id="rId6"/>
    <p:sldId id="280" r:id="rId7"/>
    <p:sldId id="283" r:id="rId8"/>
    <p:sldId id="284" r:id="rId9"/>
    <p:sldId id="285" r:id="rId10"/>
    <p:sldId id="286" r:id="rId11"/>
    <p:sldId id="287" r:id="rId12"/>
    <p:sldId id="288" r:id="rId13"/>
    <p:sldId id="281" r:id="rId14"/>
    <p:sldId id="270" r:id="rId15"/>
    <p:sldId id="293" r:id="rId16"/>
    <p:sldId id="271" r:id="rId17"/>
    <p:sldId id="272" r:id="rId18"/>
    <p:sldId id="273" r:id="rId19"/>
    <p:sldId id="274" r:id="rId20"/>
    <p:sldId id="289" r:id="rId21"/>
    <p:sldId id="267" r:id="rId22"/>
    <p:sldId id="290" r:id="rId23"/>
    <p:sldId id="297" r:id="rId24"/>
    <p:sldId id="298" r:id="rId25"/>
    <p:sldId id="291" r:id="rId26"/>
    <p:sldId id="294" r:id="rId27"/>
    <p:sldId id="292" r:id="rId28"/>
    <p:sldId id="295" r:id="rId29"/>
    <p:sldId id="296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CC9900"/>
    <a:srgbClr val="007434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60" autoAdjust="0"/>
    <p:restoredTop sz="94713" autoAdjust="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CED36F-A763-4A34-98F6-4784E126A27C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A81868-9824-440B-B1F5-10DA836ACD6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81868-9824-440B-B1F5-10DA836ACD67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81868-9824-440B-B1F5-10DA836ACD67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esktop\19-20\2019%20&#1075;&#1086;&#1076;\&#1087;&#1088;&#1086;&#1077;&#1082;&#1090;%20&#1085;&#1072;%20100%20&#1083;&#1077;&#1090;&#1080;&#1077;\Zainetdin%20&#1211;&#1241;&#1084;%20&#1047;&#1080;&#1083;&#1080;&#1103;%20&#1041;&#1241;&#1093;&#1090;&#1080;&#1077;&#1074;&#1072;%20&#8212;%20&#1061;&#1072;&#1083;&#1082;&#1099;&#1084;&#1072;%20(www.mixmuz.ru)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2.jpe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проект на 100 летие\10_japanese_style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30000"/>
          </a:blip>
          <a:srcRect/>
          <a:stretch>
            <a:fillRect/>
          </a:stretch>
        </p:blipFill>
        <p:spPr bwMode="auto">
          <a:xfrm>
            <a:off x="-143270" y="0"/>
            <a:ext cx="928727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3816424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Script" pitchFamily="34" charset="0"/>
              </a:rPr>
              <a:t>Башҡортостан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Script" pitchFamily="34" charset="0"/>
              </a:rPr>
              <a:t>республикаһыны</a:t>
            </a:r>
            <a:r>
              <a:rPr lang="ba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Script" pitchFamily="34" charset="0"/>
              </a:rPr>
              <a:t>ң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Script" pitchFamily="34" charset="0"/>
              </a:rPr>
              <a:t> 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Script" pitchFamily="34" charset="0"/>
              </a:rPr>
              <a:t>100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Script" pitchFamily="34" charset="0"/>
              </a:rPr>
              <a:t>йыллығына арналған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Script" pitchFamily="34" charset="0"/>
              </a:rPr>
              <a:t>балалар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Script" pitchFamily="34" charset="0"/>
              </a:rPr>
              <a:t>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Script" pitchFamily="34" charset="0"/>
              </a:rPr>
              <a:t>баҡсаһының эше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Script" pitchFamily="34" charset="0"/>
              </a:rPr>
              <a:t> 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4" name="Zainetdin һәм Зилия Бәхтиева — Халкыма (www.mixmuz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6444208" y="558924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4306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0" showWhenStopped="0">
                <p:cTn id="7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проект на 100 летие\10_japanese_style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-143270" y="0"/>
            <a:ext cx="9287270" cy="6858000"/>
          </a:xfrm>
          <a:prstGeom prst="rect">
            <a:avLst/>
          </a:prstGeom>
          <a:noFill/>
        </p:spPr>
      </p:pic>
      <p:pic>
        <p:nvPicPr>
          <p:cNvPr id="6" name="Содержимое 5" descr="20170411_120544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5436096" y="1196752"/>
            <a:ext cx="3264363" cy="24482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Конкурс «</a:t>
            </a:r>
            <a:r>
              <a:rPr lang="ba-RU" dirty="0" smtClean="0">
                <a:solidFill>
                  <a:srgbClr val="FF0000"/>
                </a:solidFill>
              </a:rPr>
              <a:t>Һаумы, әкиәт</a:t>
            </a:r>
            <a:r>
              <a:rPr lang="ru-RU" dirty="0" smtClean="0">
                <a:solidFill>
                  <a:srgbClr val="FF0000"/>
                </a:solidFill>
              </a:rPr>
              <a:t>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073" name="Picture 1" descr="C:\Users\User\Desktop\проект на 100 летие\20170411_112922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 flipH="1">
            <a:off x="323528" y="1124744"/>
            <a:ext cx="3264362" cy="24482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C:\Users\User\Desktop\проект на 100 летие\PA081816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179512" y="4509120"/>
            <a:ext cx="2963725" cy="22228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C:\Users\User\Desktop\проект на 100 летие\PA081838.JPG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/>
          <a:stretch>
            <a:fillRect/>
          </a:stretch>
        </p:blipFill>
        <p:spPr bwMode="auto">
          <a:xfrm>
            <a:off x="5436096" y="4437112"/>
            <a:ext cx="3229266" cy="22600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7" name="Picture 5" descr="C:\Users\User\Desktop\проект на 100 летие\P1012265.jpg"/>
          <p:cNvPicPr>
            <a:picLocks noChangeAspect="1" noChangeArrowheads="1"/>
          </p:cNvPicPr>
          <p:nvPr/>
        </p:nvPicPr>
        <p:blipFill>
          <a:blip r:embed="rId7" cstate="print">
            <a:lum bright="10000"/>
          </a:blip>
          <a:srcRect/>
          <a:stretch>
            <a:fillRect/>
          </a:stretch>
        </p:blipFill>
        <p:spPr bwMode="auto">
          <a:xfrm>
            <a:off x="2915816" y="2780928"/>
            <a:ext cx="3072221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 advTm="4025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проект на 100 летие\10_japanese_style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-143270" y="0"/>
            <a:ext cx="928727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4" name="Picture 2" descr="C:\Users\User\Desktop\проект на 100 летие\2c5d5940-3dfe-490b-a0cc-ee29461a305f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 bwMode="auto">
          <a:xfrm>
            <a:off x="323528" y="1628800"/>
            <a:ext cx="3394075" cy="4525962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75" name="Picture 3" descr="C:\Users\User\Desktop\проект на 100 летие\WhatsApp Image 2019-03-22 at 04.21.18.jpeg"/>
          <p:cNvPicPr>
            <a:picLocks noChangeAspect="1" noChangeArrowheads="1"/>
          </p:cNvPicPr>
          <p:nvPr/>
        </p:nvPicPr>
        <p:blipFill>
          <a:blip r:embed="rId4">
            <a:lum bright="10000" contrast="20000"/>
          </a:blip>
          <a:srcRect/>
          <a:stretch>
            <a:fillRect/>
          </a:stretch>
        </p:blipFill>
        <p:spPr bwMode="auto">
          <a:xfrm>
            <a:off x="4499992" y="3501008"/>
            <a:ext cx="4176464" cy="3132348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6" name="Picture 2" descr="C:\Users\User\Desktop\проект на 100 летие\56dc2015-04ee-421d-a5a8-7a655949ff1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4571999" y="260648"/>
            <a:ext cx="4032447" cy="3024336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0" y="404664"/>
            <a:ext cx="4355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a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Тематик әңгәмәләр һәм дәрестәр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4524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проект на 100 летие\10_japanese_style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-143270" y="0"/>
            <a:ext cx="928727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568952" cy="504056"/>
          </a:xfrm>
          <a:solidFill>
            <a:srgbClr val="92D050"/>
          </a:solidFill>
          <a:ln>
            <a:solidFill>
              <a:srgbClr val="FF0000"/>
            </a:solidFill>
          </a:ln>
          <a:scene3d>
            <a:camera prst="orthographicFront"/>
            <a:lightRig rig="soft" dir="t"/>
          </a:scene3d>
          <a:sp3d>
            <a:bevelT/>
          </a:sp3d>
        </p:spPr>
        <p:txBody>
          <a:bodyPr>
            <a:normAutofit fontScale="9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ru-RU" b="0" dirty="0" err="1" smtClean="0">
                <a:solidFill>
                  <a:schemeClr val="accent4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Башҡортостан сәнғәте менән танышыу</a:t>
            </a:r>
            <a:r>
              <a:rPr lang="ru-RU" b="0" dirty="0" smtClean="0">
                <a:solidFill>
                  <a:schemeClr val="accent4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lang="ru-RU" b="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8193" name="Picture 1" descr="C:\Users\User\Desktop\проект на 100 летие\6be8bf8e-e3d0-496f-80f6-9f4a07aa0a8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520" y="1268760"/>
            <a:ext cx="3672407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 descr="D:\на диске фото\проектная деятельность\IMG_20190325_17460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2128" t="1" b="2770"/>
          <a:stretch/>
        </p:blipFill>
        <p:spPr bwMode="auto">
          <a:xfrm>
            <a:off x="4644008" y="980728"/>
            <a:ext cx="3960440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7" name="Рисунок 6" descr="D:\на диске фото\проектная деятельность\IMG_20190325_173829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t="12819" b="7372"/>
          <a:stretch/>
        </p:blipFill>
        <p:spPr bwMode="auto">
          <a:xfrm>
            <a:off x="179512" y="4077072"/>
            <a:ext cx="3672408" cy="23402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36866" name="Picture 2" descr="C:\Users\User\Desktop\проект на 100 летие\WhatsApp Image 2019-03-22 at 04.21.15.jpeg"/>
          <p:cNvPicPr>
            <a:picLocks noChangeAspect="1" noChangeArrowheads="1"/>
          </p:cNvPicPr>
          <p:nvPr/>
        </p:nvPicPr>
        <p:blipFill>
          <a:blip r:embed="rId6">
            <a:lum bright="10000"/>
          </a:blip>
          <a:srcRect/>
          <a:stretch>
            <a:fillRect/>
          </a:stretch>
        </p:blipFill>
        <p:spPr bwMode="auto">
          <a:xfrm>
            <a:off x="4644008" y="3861048"/>
            <a:ext cx="4032448" cy="26549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spd="slow" advTm="4244">
    <p:whee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проект на 100 летие\10_japanese_style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433807" cy="6858000"/>
          </a:xfrm>
          <a:prstGeom prst="rect">
            <a:avLst/>
          </a:prstGeom>
          <a:noFill/>
        </p:spPr>
      </p:pic>
      <p:pic>
        <p:nvPicPr>
          <p:cNvPr id="33794" name="Picture 2" descr="C:\Users\User\Desktop\проект на 100 летие\IMG-20180410-WA0015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539552" y="1196752"/>
            <a:ext cx="3096344" cy="2322258"/>
          </a:xfrm>
          <a:prstGeom prst="round1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29600" cy="778098"/>
          </a:xfr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Башҡорт уйындары</a:t>
            </a:r>
            <a:r>
              <a:rPr lang="ru-RU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фестивале </a:t>
            </a:r>
            <a:endParaRPr lang="ru-RU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5" name="Picture 3" descr="C:\Users\User\Desktop\проект на 100 летие\IMG-20180410-WA0024.jpg"/>
          <p:cNvPicPr>
            <a:picLocks noChangeAspect="1" noChangeArrowheads="1"/>
          </p:cNvPicPr>
          <p:nvPr/>
        </p:nvPicPr>
        <p:blipFill>
          <a:blip r:embed="rId4">
            <a:lum bright="20000"/>
          </a:blip>
          <a:srcRect/>
          <a:stretch>
            <a:fillRect/>
          </a:stretch>
        </p:blipFill>
        <p:spPr bwMode="auto">
          <a:xfrm>
            <a:off x="5292080" y="1268760"/>
            <a:ext cx="3415880" cy="2304256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796" name="Picture 4" descr="C:\Users\User\Desktop\проект на 100 летие\IMG-20180410-WA003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99792" y="3717032"/>
            <a:ext cx="3960440" cy="2970330"/>
          </a:xfrm>
          <a:prstGeom prst="round1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3853"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проект на 100 летие\10_japanese_style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1"/>
            <a:ext cx="9231717" cy="6858000"/>
          </a:xfrm>
          <a:prstGeom prst="rect">
            <a:avLst/>
          </a:prstGeom>
          <a:noFill/>
        </p:spPr>
      </p:pic>
      <p:pic>
        <p:nvPicPr>
          <p:cNvPr id="12" name="Рисунок 11" descr="IMG_20180508_112702.jpg"/>
          <p:cNvPicPr>
            <a:picLocks noChangeAspect="1"/>
          </p:cNvPicPr>
          <p:nvPr/>
        </p:nvPicPr>
        <p:blipFill>
          <a:blip r:embed="rId3" cstate="print"/>
          <a:srcRect t="8249" b="20263"/>
          <a:stretch>
            <a:fillRect/>
          </a:stretch>
        </p:blipFill>
        <p:spPr>
          <a:xfrm>
            <a:off x="179512" y="908720"/>
            <a:ext cx="4086900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4" name="Picture 4" descr="C:\Users\User\Desktop\проект на 100 летие\IMG_20180508_123539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764704"/>
            <a:ext cx="4283968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6" name="Picture 6" descr="C:\Users\User\Desktop\проект на 100 летие\IMG-20170509-WA001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91880" y="2204864"/>
            <a:ext cx="2160240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16632"/>
            <a:ext cx="5688632" cy="504056"/>
          </a:xfrm>
          <a:noFill/>
          <a:ln>
            <a:noFill/>
          </a:ln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480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Еңеү көнө менән!</a:t>
            </a:r>
            <a:endParaRPr lang="ru-RU" sz="48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5" name="Picture 5" descr="C:\Users\User\Desktop\проект на 100 летие\IMG_20180508_101751.jpg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/>
          <a:stretch>
            <a:fillRect/>
          </a:stretch>
        </p:blipFill>
        <p:spPr bwMode="auto">
          <a:xfrm>
            <a:off x="4895528" y="4077072"/>
            <a:ext cx="4248472" cy="2528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3" name="Picture 3" descr="C:\Users\User\Desktop\проект на 100 летие\IMG_20180508_095948.jpg"/>
          <p:cNvPicPr>
            <a:picLocks noChangeAspect="1" noChangeArrowheads="1"/>
          </p:cNvPicPr>
          <p:nvPr/>
        </p:nvPicPr>
        <p:blipFill>
          <a:blip r:embed="rId7" cstate="print"/>
          <a:srcRect t="35700"/>
          <a:stretch>
            <a:fillRect/>
          </a:stretch>
        </p:blipFill>
        <p:spPr bwMode="auto">
          <a:xfrm>
            <a:off x="251520" y="3933056"/>
            <a:ext cx="3930121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4508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проект на 100 летие\10_japanese_style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-143270" y="0"/>
            <a:ext cx="9287270" cy="6858000"/>
          </a:xfrm>
          <a:prstGeom prst="rect">
            <a:avLst/>
          </a:prstGeom>
          <a:noFill/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273050"/>
            <a:ext cx="7139136" cy="563662"/>
          </a:xfrm>
        </p:spPr>
        <p:txBody>
          <a:bodyPr>
            <a:normAutofit fontScale="90000"/>
          </a:bodyPr>
          <a:lstStyle/>
          <a:p>
            <a:pPr algn="ctr"/>
            <a:endParaRPr lang="ru-RU" dirty="0"/>
          </a:p>
        </p:txBody>
      </p:sp>
      <p:pic>
        <p:nvPicPr>
          <p:cNvPr id="4098" name="Picture 2" descr="C:\Users\User\Desktop\Дания\2017 год\фото сайт\фото сайт\P10111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077072"/>
            <a:ext cx="4261807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099" name="Picture 3" descr="C:\Users\User\Desktop\Дания\2017 год\фото сайт\фото сайт\P10111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340768"/>
            <a:ext cx="3672407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100" name="Picture 4" descr="C:\Users\User\Desktop\Дания\2017 год\фото сайт\фото сайт\P10111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196752"/>
            <a:ext cx="4056217" cy="25649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advTm="4212">
    <p:wheel spokes="3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проект на 100 летие\10_japanese_style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231717" cy="6858000"/>
          </a:xfrm>
          <a:prstGeom prst="rect">
            <a:avLst/>
          </a:prstGeom>
          <a:noFill/>
        </p:spPr>
      </p:pic>
      <p:pic>
        <p:nvPicPr>
          <p:cNvPr id="30723" name="Picture 3" descr="C:\Users\User\Desktop\проект на 100 летие\IMG-20180220-WA0088.jpg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4788024" y="4077072"/>
            <a:ext cx="4211960" cy="2585252"/>
          </a:xfrm>
          <a:prstGeom prst="ellipse">
            <a:avLst/>
          </a:prstGeom>
          <a:ln w="190500" cap="rnd">
            <a:solidFill>
              <a:srgbClr val="FFFF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24" name="Picture 4" descr="C:\Users\User\Desktop\проект на 100 летие\IMG-20190225-WA0012.jpg"/>
          <p:cNvPicPr>
            <a:picLocks noChangeAspect="1" noChangeArrowheads="1"/>
          </p:cNvPicPr>
          <p:nvPr/>
        </p:nvPicPr>
        <p:blipFill>
          <a:blip r:embed="rId4"/>
          <a:srcRect t="10884" b="2041"/>
          <a:stretch>
            <a:fillRect/>
          </a:stretch>
        </p:blipFill>
        <p:spPr bwMode="auto">
          <a:xfrm>
            <a:off x="107504" y="4149080"/>
            <a:ext cx="4104456" cy="2520280"/>
          </a:xfrm>
          <a:prstGeom prst="ellipse">
            <a:avLst/>
          </a:prstGeom>
          <a:ln w="190500" cap="rnd">
            <a:solidFill>
              <a:srgbClr val="00B05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1" name="Прямоугольник 10"/>
          <p:cNvSpPr/>
          <p:nvPr/>
        </p:nvSpPr>
        <p:spPr>
          <a:xfrm>
            <a:off x="323528" y="116632"/>
            <a:ext cx="4015266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ba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Ҡышҡы олимпиада </a:t>
            </a:r>
          </a:p>
        </p:txBody>
      </p:sp>
      <p:pic>
        <p:nvPicPr>
          <p:cNvPr id="30722" name="Picture 2" descr="C:\Users\User\Desktop\проект на 100 летие\IMG-20180220-WA0084.jpg"/>
          <p:cNvPicPr>
            <a:picLocks noChangeAspect="1" noChangeArrowheads="1"/>
          </p:cNvPicPr>
          <p:nvPr/>
        </p:nvPicPr>
        <p:blipFill>
          <a:blip r:embed="rId5"/>
          <a:srcRect t="31907"/>
          <a:stretch>
            <a:fillRect/>
          </a:stretch>
        </p:blipFill>
        <p:spPr bwMode="auto">
          <a:xfrm>
            <a:off x="4650040" y="1196753"/>
            <a:ext cx="4242440" cy="2664296"/>
          </a:xfrm>
          <a:prstGeom prst="ellipse">
            <a:avLst/>
          </a:prstGeom>
          <a:ln w="190500" cap="rnd">
            <a:solidFill>
              <a:srgbClr val="0070C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21" name="Picture 1" descr="C:\Users\User\Desktop\проект на 100 летие\IMG-20180221-WA001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7504" y="1196752"/>
            <a:ext cx="4151784" cy="2623411"/>
          </a:xfrm>
          <a:prstGeom prst="ellipse">
            <a:avLst/>
          </a:prstGeom>
          <a:ln w="190500" cap="rnd">
            <a:solidFill>
              <a:srgbClr val="FF0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25" name="Picture 5" descr="C:\Users\User\Desktop\проект на 100 летие\IMG-20180220-WA009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15816" y="2780928"/>
            <a:ext cx="3491880" cy="2762926"/>
          </a:xfrm>
          <a:prstGeom prst="ellipse">
            <a:avLst/>
          </a:prstGeom>
          <a:ln w="190500" cap="rnd">
            <a:solidFill>
              <a:schemeClr val="tx1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 advTm="4431">
    <p:wheel spokes="3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проект на 100 летие\10_japanese_style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231717" cy="6858000"/>
          </a:xfrm>
          <a:prstGeom prst="rect">
            <a:avLst/>
          </a:prstGeom>
          <a:noFill/>
        </p:spPr>
      </p:pic>
      <p:pic>
        <p:nvPicPr>
          <p:cNvPr id="11" name="Содержимое 10" descr="20170904_105827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0" y="1052736"/>
            <a:ext cx="4326632" cy="26509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Содержимое 11" descr="IMG-20180601-WA0039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427984" y="3933056"/>
            <a:ext cx="4352483" cy="2592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697" name="Picture 1" descr="C:\Users\User\Desktop\проект на 100 летие\20170601_1128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933056"/>
            <a:ext cx="3456384" cy="25922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698" name="Picture 2" descr="C:\Users\User\Desktop\проект на 100 летие\20170601_11344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1052736"/>
            <a:ext cx="3470648" cy="2592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699" name="Picture 3" descr="C:\Users\User\Desktop\проект на 100 летие\20170904_10582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5181600" y="-3886200"/>
            <a:ext cx="4800000" cy="3600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79512" y="116632"/>
            <a:ext cx="835292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Балаларҙы яҡлау көнө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4041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проект на 100 летие\10_japanese_style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0" y="1"/>
            <a:ext cx="9231717" cy="6858000"/>
          </a:xfrm>
          <a:prstGeom prst="rect">
            <a:avLst/>
          </a:prstGeom>
          <a:noFill/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547664" y="260648"/>
            <a:ext cx="6264696" cy="72008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Ата</a:t>
            </a:r>
            <a:r>
              <a:rPr lang="ru-RU" sz="36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6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әсәләр менән  эш</a:t>
            </a:r>
            <a:r>
              <a:rPr lang="ru-RU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ru-RU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endParaRPr lang="ru-RU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 </a:t>
            </a:r>
            <a:r>
              <a:rPr lang="ru-RU" sz="2600" b="1" dirty="0" err="1" smtClean="0">
                <a:latin typeface="Times New Roman" pitchFamily="18" charset="0"/>
                <a:cs typeface="Times New Roman" pitchFamily="18" charset="0"/>
              </a:rPr>
              <a:t>Берҙәм саралар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Саф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һауала 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маҡсатлы йөрөү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Тыуған ауыл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буйлап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экскурсия</a:t>
            </a:r>
          </a:p>
          <a:p>
            <a:pPr>
              <a:buNone/>
            </a:pPr>
            <a:r>
              <a:rPr lang="ru-RU" sz="2600" b="1" dirty="0" err="1" smtClean="0">
                <a:latin typeface="Times New Roman" pitchFamily="18" charset="0"/>
                <a:cs typeface="Times New Roman" pitchFamily="18" charset="0"/>
              </a:rPr>
              <a:t>Ата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 smtClean="0">
                <a:latin typeface="Times New Roman" pitchFamily="18" charset="0"/>
                <a:cs typeface="Times New Roman" pitchFamily="18" charset="0"/>
              </a:rPr>
              <a:t>–әсәләргә кәңәштәр:</a:t>
            </a:r>
            <a:endParaRPr lang="ru-RU" sz="26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«Тыуған илгә һөйөү тәрбиәләү»</a:t>
            </a: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«Башҡа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милләт</a:t>
            </a:r>
            <a:r>
              <a:rPr lang="ba-RU" sz="2600" dirty="0" smtClean="0">
                <a:latin typeface="Times New Roman" pitchFamily="18" charset="0"/>
                <a:cs typeface="Times New Roman" pitchFamily="18" charset="0"/>
              </a:rPr>
              <a:t>кә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ҡарата ихтирам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тәрбиәләү»</a:t>
            </a: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Рухи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яҡтан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бай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булған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бала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тәрбиәләү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» 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һ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.б.</a:t>
            </a:r>
          </a:p>
          <a:p>
            <a:pPr lvl="0">
              <a:buNone/>
            </a:pPr>
            <a:r>
              <a:rPr lang="ba-RU" sz="2600" b="1" dirty="0" smtClean="0">
                <a:latin typeface="Times New Roman" pitchFamily="18" charset="0"/>
                <a:cs typeface="Times New Roman" pitchFamily="18" charset="0"/>
              </a:rPr>
              <a:t>Ата-әсәләр йыйылышы</a:t>
            </a:r>
          </a:p>
          <a:p>
            <a:pPr lvl="0">
              <a:buNone/>
            </a:pP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«Минең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Башҡортостаным»</a:t>
            </a: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Спорт байрамы</a:t>
            </a: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Атай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әсәй һәм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мин – спорт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һөйөүсе ғаилә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dirty="0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Тыуған яҡтың мини-музейын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тулыландырыу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>
              <a:buNone/>
            </a:pP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Ҡатын-ҡыҙҙар биҙәүестәре коллекцияһы;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Хеҙмәт инструменттары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коллекцияһы;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Боронғо һауыт –һабалар коллекцияһы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4118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проект на 100 летие\10_japanese_style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-87717" y="0"/>
            <a:ext cx="9231717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/>
          <a:lstStyle/>
          <a:p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Берҙәм </a:t>
            </a:r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саралар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49" name="Picture 1" descr="C:\Users\User\Desktop\проект на 100 летие\IMG_20171124_09432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 b="16826"/>
          <a:stretch>
            <a:fillRect/>
          </a:stretch>
        </p:blipFill>
        <p:spPr bwMode="auto">
          <a:xfrm>
            <a:off x="251520" y="1412776"/>
            <a:ext cx="4040188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0" name="Picture 2" descr="C:\Users\User\Desktop\проект на 100 летие\IMG_20171127_18015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 t="21379"/>
          <a:stretch>
            <a:fillRect/>
          </a:stretch>
        </p:blipFill>
        <p:spPr bwMode="auto">
          <a:xfrm>
            <a:off x="4572000" y="1412776"/>
            <a:ext cx="4163894" cy="2527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1" name="Picture 3" descr="C:\Users\User\Desktop\проект на 100 летие\IMG_20181123_095951.jpg"/>
          <p:cNvPicPr>
            <a:picLocks noChangeAspect="1" noChangeArrowheads="1"/>
          </p:cNvPicPr>
          <p:nvPr/>
        </p:nvPicPr>
        <p:blipFill>
          <a:blip r:embed="rId5" cstate="print"/>
          <a:srcRect t="18609"/>
          <a:stretch>
            <a:fillRect/>
          </a:stretch>
        </p:blipFill>
        <p:spPr bwMode="auto">
          <a:xfrm>
            <a:off x="251520" y="4077072"/>
            <a:ext cx="4052313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2" name="Picture 4" descr="C:\Users\User\Desktop\проект на 100 летие\IMG-20190222-WA0019.jpg"/>
          <p:cNvPicPr>
            <a:picLocks noChangeAspect="1" noChangeArrowheads="1"/>
          </p:cNvPicPr>
          <p:nvPr/>
        </p:nvPicPr>
        <p:blipFill>
          <a:blip r:embed="rId6">
            <a:lum bright="20000"/>
          </a:blip>
          <a:srcRect l="8131" t="25466"/>
          <a:stretch>
            <a:fillRect/>
          </a:stretch>
        </p:blipFill>
        <p:spPr bwMode="auto">
          <a:xfrm>
            <a:off x="4572000" y="4077072"/>
            <a:ext cx="4067944" cy="2376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 advTm="4602">
    <p:blind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проект на 100 летие\10_japanese_style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-143270" y="0"/>
            <a:ext cx="9287270" cy="6858000"/>
          </a:xfrm>
          <a:prstGeom prst="rect">
            <a:avLst/>
          </a:prstGeom>
          <a:noFill/>
        </p:spPr>
      </p:pic>
      <p:pic>
        <p:nvPicPr>
          <p:cNvPr id="10247" name="Picture 7" descr="C:\Users\User\Desktop\проект на 100 летие\WhatsApp Image 2019-03-25 at 17.19.20.jpe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4139952" y="1628800"/>
            <a:ext cx="3600400" cy="2376264"/>
          </a:xfrm>
          <a:prstGeom prst="rect">
            <a:avLst/>
          </a:prstGeom>
          <a:ln w="2286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1143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Төркөмдө  </a:t>
            </a:r>
            <a:r>
              <a:rPr lang="ru-RU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йыһазландырыу</a:t>
            </a:r>
            <a:endParaRPr lang="ru-RU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5" descr="C:\Users\User\Desktop\проект на 100 летие\WhatsApp Image 2019-03-25 at 17.19.22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560" y="2132856"/>
            <a:ext cx="2700300" cy="3600400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48" name="Picture 8" descr="F:\фото\фото 2016\Фото 1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4581128"/>
            <a:ext cx="3616402" cy="1953217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 advTm="5725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проект на 100 летие\10_japanese_style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1"/>
            <a:ext cx="9231717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pPr algn="ctr"/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Күргәҙмә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Содержимое 9" descr="af51cebf-57d8-4392-9bde-8a4db67e90b6.jpg"/>
          <p:cNvPicPr>
            <a:picLocks noGrp="1" noChangeAspect="1"/>
          </p:cNvPicPr>
          <p:nvPr>
            <p:ph sz="quarter" idx="2"/>
          </p:nvPr>
        </p:nvPicPr>
        <p:blipFill>
          <a:blip r:embed="rId3">
            <a:lum bright="10000"/>
          </a:blip>
          <a:stretch>
            <a:fillRect/>
          </a:stretch>
        </p:blipFill>
        <p:spPr>
          <a:xfrm>
            <a:off x="179512" y="980728"/>
            <a:ext cx="4176464" cy="3030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Содержимое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 descr="C:\Users\User\Desktop\Дания\осень выставка 2017\IMG_20171004_171853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4572000" y="980728"/>
            <a:ext cx="4320480" cy="2988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915" name="Picture 3" descr="C:\Users\User\Desktop\Дания\2017 год\фото сайт\выставка к году экологоии\WP_20170328_09_32_37_Pro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4572000" y="4149080"/>
            <a:ext cx="4358462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916" name="Picture 4" descr="C:\Users\User\Desktop\Дания\2017 год\фото сайт\выставка к году экологоии\WP_20170328_09_32_46_Pro.jpg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/>
          <a:stretch>
            <a:fillRect/>
          </a:stretch>
        </p:blipFill>
        <p:spPr bwMode="auto">
          <a:xfrm>
            <a:off x="179512" y="4149080"/>
            <a:ext cx="4237705" cy="2420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938" name="Picture 2" descr="C:\Users\User\Desktop\Дания\2017 год\фото сайт\фото Акбузат\WP_20151112_19_23_24_Pr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5776" y="2924944"/>
            <a:ext cx="3707904" cy="2082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4477">
    <p:checke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проект на 100 летие\10_japanese_style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-143270" y="0"/>
            <a:ext cx="9287270" cy="6858000"/>
          </a:xfrm>
          <a:prstGeom prst="rect">
            <a:avLst/>
          </a:prstGeom>
          <a:noFill/>
        </p:spPr>
      </p:pic>
      <p:pic>
        <p:nvPicPr>
          <p:cNvPr id="8" name="Содержимое 7" descr="IMG_20190207_10072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67544" y="4725144"/>
            <a:ext cx="3779912" cy="19300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576064"/>
          </a:xfrm>
        </p:spPr>
        <p:txBody>
          <a:bodyPr>
            <a:normAutofit/>
          </a:bodyPr>
          <a:lstStyle/>
          <a:p>
            <a:pPr algn="ctr"/>
            <a:r>
              <a:rPr lang="ru-RU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Башҡорт 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фольклор </a:t>
            </a:r>
            <a:r>
              <a:rPr lang="ru-RU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байрамдары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User\Desktop\проект на 100 летие\20190207_100522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 t="35907"/>
          <a:stretch>
            <a:fillRect/>
          </a:stretch>
        </p:blipFill>
        <p:spPr bwMode="auto">
          <a:xfrm>
            <a:off x="323528" y="1772816"/>
            <a:ext cx="3743400" cy="20162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51520" y="1124744"/>
            <a:ext cx="2537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a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Шәл бәйләү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 descr="C:\Users\User\Desktop\Дания\2017 год\фото сайт\фото Акбузат\WP_20151112_19_09_43_Pro.jpg"/>
          <p:cNvPicPr>
            <a:picLocks noChangeAspect="1" noChangeArrowheads="1"/>
          </p:cNvPicPr>
          <p:nvPr/>
        </p:nvPicPr>
        <p:blipFill>
          <a:blip r:embed="rId5" cstate="print"/>
          <a:srcRect t="22827"/>
          <a:stretch>
            <a:fillRect/>
          </a:stretch>
        </p:blipFill>
        <p:spPr bwMode="auto">
          <a:xfrm>
            <a:off x="4788024" y="1772816"/>
            <a:ext cx="3931050" cy="18722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6300192" y="1196752"/>
            <a:ext cx="1588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a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Шәжәрә</a:t>
            </a:r>
            <a:r>
              <a:rPr lang="ba-RU" dirty="0" smtClean="0"/>
              <a:t> </a:t>
            </a:r>
            <a:endParaRPr lang="ru-RU" dirty="0"/>
          </a:p>
        </p:txBody>
      </p:sp>
      <p:pic>
        <p:nvPicPr>
          <p:cNvPr id="2054" name="Picture 6" descr="C:\Users\User\Desktop\Дания\2017 год\фото сайт\фото Акбузат\WP_20151112_19_17_04_Pro.jpg"/>
          <p:cNvPicPr>
            <a:picLocks noChangeAspect="1" noChangeArrowheads="1"/>
          </p:cNvPicPr>
          <p:nvPr/>
        </p:nvPicPr>
        <p:blipFill>
          <a:blip r:embed="rId6" cstate="print"/>
          <a:srcRect t="28872"/>
          <a:stretch>
            <a:fillRect/>
          </a:stretch>
        </p:blipFill>
        <p:spPr bwMode="auto">
          <a:xfrm>
            <a:off x="4788024" y="4581128"/>
            <a:ext cx="3995936" cy="20286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5" name="Picture 7" descr="C:\Users\User\Desktop\Дания\2017 год\фото сайт\фото Акбузат\WP_20151112_18_38_18_Pro.jpg"/>
          <p:cNvPicPr>
            <a:picLocks noChangeAspect="1" noChangeArrowheads="1"/>
          </p:cNvPicPr>
          <p:nvPr/>
        </p:nvPicPr>
        <p:blipFill>
          <a:blip r:embed="rId7" cstate="print"/>
          <a:srcRect l="16328" t="38757" r="22442"/>
          <a:stretch>
            <a:fillRect/>
          </a:stretch>
        </p:blipFill>
        <p:spPr bwMode="auto">
          <a:xfrm>
            <a:off x="2771800" y="3212976"/>
            <a:ext cx="3240360" cy="18205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Tm="4025">
    <p:strips dir="l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проект на 100 летие\10_japanese_style.jpg"/>
          <p:cNvPicPr>
            <a:picLocks noChangeAspect="1" noChangeArrowheads="1"/>
          </p:cNvPicPr>
          <p:nvPr/>
        </p:nvPicPr>
        <p:blipFill>
          <a:blip r:embed="rId3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287270" cy="6858000"/>
          </a:xfrm>
          <a:prstGeom prst="rect">
            <a:avLst/>
          </a:prstGeom>
          <a:noFill/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0" y="1700808"/>
            <a:ext cx="1619672" cy="864096"/>
          </a:xfrm>
        </p:spPr>
        <p:txBody>
          <a:bodyPr>
            <a:noAutofit/>
          </a:bodyPr>
          <a:lstStyle/>
          <a:p>
            <a:r>
              <a:rPr lang="ba-RU" sz="28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Ҡар һыуына барыу</a:t>
            </a:r>
            <a:endParaRPr lang="ru-RU" sz="28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Дания\2017 год\фото сайт\фото сайт\P10110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1592" y="260648"/>
            <a:ext cx="3420888" cy="2016224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6300192" y="5661248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a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Аулаҡ өй</a:t>
            </a:r>
            <a:endParaRPr lang="ru-RU" sz="28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User\Desktop\Дания\2017 год\фото сайт\фото сайт\P10111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2" y="1196752"/>
            <a:ext cx="3600400" cy="2088232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C:\Users\User\Desktop\Дания\2017 год\фото сайт\фото сайт\P101108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2924944"/>
            <a:ext cx="3203848" cy="2088232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62" name="Picture 2" descr="C:\Users\User\Desktop\проект на 100 летие\IMG-20180122-WA003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7" cstate="print">
            <a:lum bright="20000"/>
          </a:blip>
          <a:srcRect/>
          <a:stretch>
            <a:fillRect/>
          </a:stretch>
        </p:blipFill>
        <p:spPr bwMode="auto">
          <a:xfrm>
            <a:off x="2411760" y="4005064"/>
            <a:ext cx="3888432" cy="2088232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63" name="Picture 3" descr="C:\Users\User\Desktop\проект на 100 летие\IMG_20171124_16453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99584" y="2492896"/>
            <a:ext cx="3564904" cy="2232248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Tm="4976">
    <p:randomBa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проект на 100 летие\10_japanese_style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-143270" y="0"/>
            <a:ext cx="9287270" cy="6858000"/>
          </a:xfrm>
          <a:prstGeom prst="rect">
            <a:avLst/>
          </a:prstGeom>
          <a:noFill/>
        </p:spPr>
      </p:pic>
      <p:sp>
        <p:nvSpPr>
          <p:cNvPr id="12" name="Содержимое 1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Ете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ырыу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User\Desktop\проект на 100 летие\12\IMG_61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484784"/>
            <a:ext cx="3348372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C:\Users\User\Desktop\проект на 100 летие\12\IMG_62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88640"/>
            <a:ext cx="3564395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C:\Users\User\Desktop\проект на 100 летие\12\IMG_62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0116800" y="-13030200"/>
            <a:ext cx="5400000" cy="3600000"/>
          </a:xfrm>
          <a:prstGeom prst="rect">
            <a:avLst/>
          </a:prstGeom>
          <a:noFill/>
        </p:spPr>
      </p:pic>
      <p:pic>
        <p:nvPicPr>
          <p:cNvPr id="8197" name="Picture 5" descr="C:\Users\User\Desktop\проект на 100 летие\12\IMG_62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077072"/>
            <a:ext cx="3563888" cy="2375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Содержимое 13" descr="IMG_6402.JPG"/>
          <p:cNvPicPr>
            <a:picLocks noGrp="1" noChangeAspect="1"/>
          </p:cNvPicPr>
          <p:nvPr>
            <p:ph sz="half" idx="2"/>
          </p:nvPr>
        </p:nvPicPr>
        <p:blipFill>
          <a:blip r:embed="rId7" cstate="print"/>
          <a:stretch>
            <a:fillRect/>
          </a:stretch>
        </p:blipFill>
        <p:spPr>
          <a:xfrm>
            <a:off x="3131840" y="2348880"/>
            <a:ext cx="4038600" cy="269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C:\Users\User\Downloads\IMG_6037.JPG"/>
          <p:cNvPicPr>
            <a:picLocks noChangeAspect="1" noChangeArrowheads="1"/>
          </p:cNvPicPr>
          <p:nvPr/>
        </p:nvPicPr>
        <p:blipFill>
          <a:blip r:embed="rId8" cstate="print">
            <a:lum bright="10000"/>
          </a:blip>
          <a:srcRect/>
          <a:stretch>
            <a:fillRect/>
          </a:stretch>
        </p:blipFill>
        <p:spPr bwMode="auto">
          <a:xfrm>
            <a:off x="5004048" y="4221088"/>
            <a:ext cx="3671900" cy="2447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29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проект на 100 летие\10_japanese_style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-143270" y="0"/>
            <a:ext cx="9287270" cy="6858000"/>
          </a:xfrm>
          <a:prstGeom prst="rect">
            <a:avLst/>
          </a:prstGeom>
          <a:noFill/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426170"/>
          </a:xfrm>
        </p:spPr>
        <p:txBody>
          <a:bodyPr>
            <a:noAutofit/>
          </a:bodyPr>
          <a:lstStyle/>
          <a:p>
            <a:r>
              <a:rPr lang="ru-RU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«Халыҡтар дуҫлығы- Рәсәйҙең көсө!»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IMG_6350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 t="20990"/>
          <a:stretch>
            <a:fillRect/>
          </a:stretch>
        </p:blipFill>
        <p:spPr>
          <a:xfrm>
            <a:off x="179512" y="1772816"/>
            <a:ext cx="3744416" cy="1972319"/>
          </a:xfrm>
        </p:spPr>
      </p:pic>
      <p:pic>
        <p:nvPicPr>
          <p:cNvPr id="9219" name="Picture 3" descr="C:\Users\User\Desktop\проект на 100 летие\12\IMG_64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0116800" y="-13030200"/>
            <a:ext cx="4737600" cy="3158400"/>
          </a:xfrm>
          <a:prstGeom prst="rect">
            <a:avLst/>
          </a:prstGeom>
          <a:noFill/>
        </p:spPr>
      </p:pic>
      <p:pic>
        <p:nvPicPr>
          <p:cNvPr id="9220" name="Picture 4" descr="C:\Users\User\Desktop\проект на 100 летие\12\IMG_64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32656"/>
            <a:ext cx="4032448" cy="2688298"/>
          </a:xfrm>
          <a:prstGeom prst="rect">
            <a:avLst/>
          </a:prstGeom>
          <a:noFill/>
        </p:spPr>
      </p:pic>
      <p:pic>
        <p:nvPicPr>
          <p:cNvPr id="9221" name="Picture 5" descr="C:\Users\User\Desktop\проект на 100 летие\12\IMG_64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4077072"/>
            <a:ext cx="3888432" cy="2592288"/>
          </a:xfrm>
          <a:prstGeom prst="rect">
            <a:avLst/>
          </a:prstGeom>
          <a:noFill/>
        </p:spPr>
      </p:pic>
      <p:pic>
        <p:nvPicPr>
          <p:cNvPr id="9222" name="Picture 6" descr="C:\Users\User\Desktop\проект на 100 летие\12\IMG_638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4077072"/>
            <a:ext cx="3600400" cy="2400267"/>
          </a:xfrm>
          <a:prstGeom prst="rect">
            <a:avLst/>
          </a:prstGeom>
          <a:noFill/>
        </p:spPr>
      </p:pic>
      <p:pic>
        <p:nvPicPr>
          <p:cNvPr id="6" name="Содержимое 5" descr="IMG_6339.JPG"/>
          <p:cNvPicPr>
            <a:picLocks noGrp="1" noChangeAspect="1"/>
          </p:cNvPicPr>
          <p:nvPr>
            <p:ph sz="half" idx="4294967295"/>
          </p:nvPr>
        </p:nvPicPr>
        <p:blipFill>
          <a:blip r:embed="rId8" cstate="print"/>
          <a:stretch>
            <a:fillRect/>
          </a:stretch>
        </p:blipFill>
        <p:spPr>
          <a:xfrm>
            <a:off x="3275856" y="2420888"/>
            <a:ext cx="3816424" cy="2207675"/>
          </a:xfrm>
        </p:spPr>
      </p:pic>
    </p:spTree>
  </p:cSld>
  <p:clrMapOvr>
    <a:masterClrMapping/>
  </p:clrMapOvr>
  <p:transition advTm="4430">
    <p:checke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проект на 100 летие\10_japanese_style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-143270" y="0"/>
            <a:ext cx="9287270" cy="6858000"/>
          </a:xfrm>
          <a:prstGeom prst="rect">
            <a:avLst/>
          </a:prstGeom>
          <a:noFill/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a-RU" i="1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Акция </a:t>
            </a:r>
            <a:r>
              <a:rPr lang="ru-RU" i="1" dirty="0" err="1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«Һаҡ булығыҙ, балалар</a:t>
            </a:r>
            <a:r>
              <a:rPr lang="ru-RU" i="1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!»</a:t>
            </a:r>
            <a:endParaRPr lang="ru-RU" i="1" dirty="0"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Users\User\Desktop\Дания\2017 год\фото сайт\фото сайт\IMG-20161118-WA00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80528" y="1988840"/>
            <a:ext cx="4283968" cy="32129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29" name="Picture 5" descr="C:\Users\User\Desktop\Дания\2017 год\фото сайт\фото сайт\IMG-20161118-WA000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9992" y="1916832"/>
            <a:ext cx="4355976" cy="32669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 spd="slow" advTm="3994">
    <p:diamond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проект на 100 летие\10_japanese_style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-143270" y="0"/>
            <a:ext cx="9287270" cy="6858000"/>
          </a:xfrm>
          <a:prstGeom prst="rect">
            <a:avLst/>
          </a:prstGeom>
          <a:noFill/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2123728" y="260648"/>
            <a:ext cx="5112568" cy="720080"/>
          </a:xfrm>
        </p:spPr>
        <p:txBody>
          <a:bodyPr>
            <a:noAutofit/>
          </a:bodyPr>
          <a:lstStyle/>
          <a:p>
            <a:pPr algn="ctr"/>
            <a:r>
              <a:rPr lang="ru-RU" sz="60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Чирлидинг</a:t>
            </a:r>
            <a:endParaRPr lang="ru-RU" sz="60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Дания\2017 год\фото сайт\фото сайт\P10110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99" y="4005064"/>
            <a:ext cx="3360373" cy="2520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7" name="Picture 5" descr="C:\Users\User\Desktop\Дания\2017 год\фото сайт\фото сайт\IMG-20161123-WA00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040" y="1412776"/>
            <a:ext cx="3528392" cy="47211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9" name="Picture 7" descr="C:\Users\User\Desktop\Дания\2017 год\фото сайт\фото сайт\IMG-20161123-WA001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3608" y="1124744"/>
            <a:ext cx="3486190" cy="24976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Tm="4040">
    <p:wheel spokes="8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проект на 100 летие\10_japanese_style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-143270" y="0"/>
            <a:ext cx="9287270" cy="6858000"/>
          </a:xfrm>
          <a:prstGeom prst="rect">
            <a:avLst/>
          </a:prstGeom>
          <a:noFill/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Ата-әсәләр менән  эш</a:t>
            </a:r>
            <a:endParaRPr lang="ru-RU" i="1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Дания\2017 год\фото сайт\WP_20160219_18_17_28_P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149080"/>
            <a:ext cx="4443810" cy="249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User\Desktop\Дания\2017 год\фото сайт\ZtDz4PV0kA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412776"/>
            <a:ext cx="5590572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C:\Users\User\Desktop\проект на 100 летие\WhatsApp Image 2019-03-26 at 18.06.58 (2)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4168" y="908720"/>
            <a:ext cx="2664296" cy="5720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4134"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проект на 100 летие\10_japanese_style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-143270" y="0"/>
            <a:ext cx="9287270" cy="6858000"/>
          </a:xfrm>
          <a:prstGeom prst="rect">
            <a:avLst/>
          </a:prstGeom>
          <a:noFill/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9" name="Picture 5" descr="C:\Users\User\Downloads\IMG_59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412776"/>
            <a:ext cx="7560840" cy="5040561"/>
          </a:xfrm>
          <a:prstGeom prst="snip2DiagRect">
            <a:avLst>
              <a:gd name="adj1" fmla="val 0"/>
              <a:gd name="adj2" fmla="val 47433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4165">
    <p:pu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проект на 100 летие\10_japanese_style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-143270" y="0"/>
            <a:ext cx="9287270" cy="6858000"/>
          </a:xfrm>
          <a:prstGeom prst="rect">
            <a:avLst/>
          </a:prstGeom>
          <a:noFill/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4668118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a-RU" sz="600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Иғтибарығыҙ өсөн рәхмәт</a:t>
            </a:r>
            <a:r>
              <a:rPr lang="ru-RU" sz="600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ru-RU" sz="60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857">
    <p:comb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проект на 100 летие\10_japanese_style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-143270" y="0"/>
            <a:ext cx="9287270" cy="6858000"/>
          </a:xfrm>
          <a:prstGeom prst="rect">
            <a:avLst/>
          </a:prstGeom>
          <a:noFill/>
        </p:spPr>
      </p:pic>
      <p:pic>
        <p:nvPicPr>
          <p:cNvPr id="9219" name="Picture 3" descr="C:\Users\User\Downloads\WhatsApp Image 2019-03-25 at 17.51.12.jpe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4427984" y="3501008"/>
            <a:ext cx="4320480" cy="3096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218" name="AutoShape 2" descr="blob:https://web.whatsapp.com/3b1aa42a-b506-411c-b25a-e1c6311c43b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3" descr="C:\Users\User\Desktop\проект на 100 летие\WhatsApp Image 2019-03-25 at 17.19.21.jpeg"/>
          <p:cNvPicPr>
            <a:picLocks noChangeAspect="1" noChangeArrowheads="1"/>
          </p:cNvPicPr>
          <p:nvPr/>
        </p:nvPicPr>
        <p:blipFill>
          <a:blip r:embed="rId4">
            <a:lum bright="20000"/>
          </a:blip>
          <a:srcRect/>
          <a:stretch>
            <a:fillRect/>
          </a:stretch>
        </p:blipFill>
        <p:spPr bwMode="auto">
          <a:xfrm>
            <a:off x="4499992" y="188640"/>
            <a:ext cx="4392488" cy="3096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4" descr="C:\Users\User\Desktop\проект на 100 летие\WhatsApp Image 2019-03-25 at 17.19.22 (1)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6200000">
            <a:off x="616250" y="-248099"/>
            <a:ext cx="3158969" cy="40324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6" descr="C:\Users\User\Desktop\проект на 100 летие\WhatsApp Image 2019-03-25 at 17.19.20 (1)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1520" y="3573016"/>
            <a:ext cx="3960440" cy="31589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Tm="4321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проект на 100 летие\10_japanese_style.jpg"/>
          <p:cNvPicPr>
            <a:picLocks noChangeAspect="1" noChangeArrowheads="1"/>
          </p:cNvPicPr>
          <p:nvPr/>
        </p:nvPicPr>
        <p:blipFill>
          <a:blip r:embed="rId3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287270" cy="685800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611560" y="476672"/>
            <a:ext cx="4248472" cy="7571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Тематик </a:t>
            </a:r>
            <a:r>
              <a:rPr lang="ru-RU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әңгәмәләр</a:t>
            </a:r>
            <a:endParaRPr lang="ru-RU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«</a:t>
            </a:r>
            <a:r>
              <a:rPr lang="ru-RU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Беҙҙең 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Республика»</a:t>
            </a:r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Бөтәбеҙ бергә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татыу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ғаилә</a:t>
            </a:r>
            <a:r>
              <a:rPr lang="ru-RU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Беҙ шул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тиклем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күп</a:t>
            </a:r>
            <a:r>
              <a:rPr lang="ru-RU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!»</a:t>
            </a:r>
            <a:endParaRPr lang="ru-RU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Тыныслыҡ һәм татыулыҡ</a:t>
            </a:r>
            <a:r>
              <a:rPr lang="ru-RU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!» һ.б.</a:t>
            </a:r>
            <a:endParaRPr lang="ru-RU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Байрамдар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күңел асыу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кисәләре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Масленица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Балаларҙы яҡлау көнө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Ҡышҡы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олимпиада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ba-RU" dirty="0" smtClean="0">
                <a:latin typeface="Times New Roman" pitchFamily="18" charset="0"/>
                <a:cs typeface="Times New Roman" pitchFamily="18" charset="0"/>
              </a:rPr>
              <a:t>Аулаҡ өй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Кис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ултырыу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  т.д.</a:t>
            </a:r>
          </a:p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Конкурстарҙа ҡатнашыу: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ba-RU" dirty="0" smtClean="0">
                <a:latin typeface="Times New Roman" pitchFamily="18" charset="0"/>
                <a:cs typeface="Times New Roman" pitchFamily="18" charset="0"/>
              </a:rPr>
              <a:t>Һаумы, һаумы әкиәт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>
              <a:buFont typeface="Arial" pitchFamily="34" charset="0"/>
              <a:buChar char="•"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«Тыуған яҡ- мәңге йәшә»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«Бәхетле баласаҡ» һ.б.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860032" y="404664"/>
            <a:ext cx="36004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Дәрестәр:</a:t>
            </a:r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«Башҡортостан- күп </a:t>
            </a:r>
            <a:r>
              <a:rPr lang="ru-RU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милләтле 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республика»</a:t>
            </a:r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«Өфө –Башҡортостандың 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баш </a:t>
            </a:r>
            <a:r>
              <a:rPr lang="ru-RU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ҡалаһы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«Дуҫлыҡта һәм татыулыҡта</a:t>
            </a:r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«Башҡортостан  халҡы»</a:t>
            </a:r>
            <a:endParaRPr lang="ru-RU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«Беҙҙең күршеләр»</a:t>
            </a:r>
            <a:endParaRPr lang="ru-RU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Һүрәттәр күргәҙмәләре: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«Минең тыуған илем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lvl="0">
              <a:buFont typeface="Arial" pitchFamily="34" charset="0"/>
              <a:buChar char="•"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«Башҡортостандың тәбиғәте»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«Туған яғым–Башҡортостан»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«Беҙ тыныслыҡ өсөн!»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асфальтта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һүрәт төшөрөү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Autofit/>
          </a:bodyPr>
          <a:lstStyle/>
          <a:p>
            <a:pPr algn="ctr"/>
            <a:r>
              <a:rPr lang="ru-RU" sz="2800" dirty="0" err="1" smtClean="0">
                <a:solidFill>
                  <a:srgbClr val="FF0000"/>
                </a:solidFill>
              </a:rPr>
              <a:t>Балалар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менән эш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Tm="5195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проект на 100 летие\10_japanese_style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-143270" y="0"/>
            <a:ext cx="9287270" cy="6858000"/>
          </a:xfrm>
          <a:prstGeom prst="rect">
            <a:avLst/>
          </a:prstGeom>
          <a:noFill/>
        </p:spPr>
      </p:pic>
      <p:pic>
        <p:nvPicPr>
          <p:cNvPr id="7169" name="Picture 1" descr="C:\Users\User\Desktop\проект на 100 летие\20181012_110601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1052736"/>
            <a:ext cx="4968552" cy="3047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Республика </a:t>
            </a:r>
            <a:r>
              <a:rPr lang="ba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көнө</a:t>
            </a:r>
            <a:endParaRPr lang="ru-R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7170" name="Picture 2" descr="C:\Users\User\Desktop\проект на 100 летие\WP_20161012_10_12_06_Pro.jpg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/>
          <a:stretch>
            <a:fillRect/>
          </a:stretch>
        </p:blipFill>
        <p:spPr bwMode="auto">
          <a:xfrm>
            <a:off x="3491880" y="3873669"/>
            <a:ext cx="5184576" cy="29843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slow" advTm="4805">
    <p:strips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проект на 100 летие\10_japanese_styl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43380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Шиғырҙар 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конкурсы</a:t>
            </a:r>
            <a:b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Тыуған яғым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ғәзиз ерем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!»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 descr="C:\Users\User\Desktop\Дания\2017 год\фото сайт\день республики\PA081819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r="22298"/>
          <a:stretch>
            <a:fillRect/>
          </a:stretch>
        </p:blipFill>
        <p:spPr bwMode="auto">
          <a:xfrm>
            <a:off x="0" y="4005064"/>
            <a:ext cx="2843808" cy="2744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19" name="Picture 3" descr="C:\Users\User\Desktop\Дания\2017 год\фото сайт\день республики\PA081842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 l="17037"/>
          <a:stretch>
            <a:fillRect/>
          </a:stretch>
        </p:blipFill>
        <p:spPr bwMode="auto">
          <a:xfrm>
            <a:off x="6147464" y="4005064"/>
            <a:ext cx="2996536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0" name="Picture 4" descr="C:\Users\User\Desktop\Дания\2017 год\фото сайт\день республики\PA081816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 l="-5406" t="38443" b="-12848"/>
          <a:stretch>
            <a:fillRect/>
          </a:stretch>
        </p:blipFill>
        <p:spPr bwMode="auto">
          <a:xfrm>
            <a:off x="2267744" y="1340768"/>
            <a:ext cx="489654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User\Desktop\Дания\2017 год\фото сайт\день республики\PA081822.JPG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 r="11693"/>
          <a:stretch>
            <a:fillRect/>
          </a:stretch>
        </p:blipFill>
        <p:spPr bwMode="auto">
          <a:xfrm>
            <a:off x="2915816" y="3933056"/>
            <a:ext cx="3168352" cy="2690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4009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проект на 100 летие\10_japanese_style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-143270" y="0"/>
            <a:ext cx="9287270" cy="6858000"/>
          </a:xfrm>
          <a:prstGeom prst="rect">
            <a:avLst/>
          </a:prstGeom>
          <a:noFill/>
        </p:spPr>
      </p:pic>
      <p:pic>
        <p:nvPicPr>
          <p:cNvPr id="5121" name="Picture 1" descr="C:\Users\User\Desktop\проект на 100 летие\IMG_20181202_1232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4149080"/>
            <a:ext cx="3384375" cy="25382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2" name="Picture 2" descr="C:\Users\User\Desktop\проект на 100 летие\IMG_20181202_1245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260648"/>
            <a:ext cx="2736304" cy="36484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5" descr="C:\Users\User\Desktop\проект на 100 летие\IMG-20180209-WA004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528" y="3933056"/>
            <a:ext cx="4840538" cy="27228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0" y="188640"/>
            <a:ext cx="5580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Ярыштарҙа ла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ал 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бирмәйбеҙ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0" name="Picture 2" descr="C:\Users\User\Desktop\проект на 100 летие\IMG-20180209-WA002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7544" y="1124744"/>
            <a:ext cx="4476347" cy="2520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Tm="4212">
    <p:plu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одержимое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проект на 100 летие\10_japanese_style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287270" cy="6858000"/>
          </a:xfrm>
          <a:prstGeom prst="rect">
            <a:avLst/>
          </a:prstGeom>
          <a:noFill/>
        </p:spPr>
      </p:pic>
      <p:pic>
        <p:nvPicPr>
          <p:cNvPr id="4097" name="Picture 1" descr="C:\Users\User\Desktop\проект на 100 летие\3b1aa42a-b506-411c-b25a-e1c6311c43ba.jpg"/>
          <p:cNvPicPr>
            <a:picLocks noChangeAspect="1" noChangeArrowheads="1"/>
          </p:cNvPicPr>
          <p:nvPr/>
        </p:nvPicPr>
        <p:blipFill>
          <a:blip r:embed="rId3">
            <a:lum bright="20000"/>
          </a:blip>
          <a:srcRect/>
          <a:stretch>
            <a:fillRect/>
          </a:stretch>
        </p:blipFill>
        <p:spPr bwMode="auto">
          <a:xfrm>
            <a:off x="5004048" y="3356992"/>
            <a:ext cx="3869230" cy="28083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099" name="Picture 3" descr="C:\Users\User\Desktop\проект на 100 летие\IMG_20181205_084746.jpg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/>
          <a:stretch>
            <a:fillRect/>
          </a:stretch>
        </p:blipFill>
        <p:spPr bwMode="auto">
          <a:xfrm>
            <a:off x="5004049" y="188640"/>
            <a:ext cx="3816424" cy="2924944"/>
          </a:xfrm>
          <a:prstGeom prst="roundRect">
            <a:avLst>
              <a:gd name="adj" fmla="val 11111"/>
            </a:avLst>
          </a:prstGeom>
          <a:ln w="190500" cap="rnd">
            <a:solidFill>
              <a:srgbClr val="00B05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100" name="Picture 4" descr="C:\Users\User\Downloads\IMG_5816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2564904"/>
            <a:ext cx="4680012" cy="31200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0" y="476672"/>
            <a:ext cx="47880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Милли 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ҡурсаҡтар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конкурсы 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4337">
    <p:cover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User\Desktop\проект на 100 летие\10_japanese_style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287270" cy="6858000"/>
          </a:xfrm>
          <a:prstGeom prst="rect">
            <a:avLst/>
          </a:prstGeom>
          <a:noFill/>
        </p:spPr>
      </p:pic>
      <p:pic>
        <p:nvPicPr>
          <p:cNvPr id="6" name="Содержимое 5" descr="20160601_111609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331640" y="1268760"/>
            <a:ext cx="2208560" cy="2944747"/>
          </a:xfrm>
          <a:prstGeom prst="rect">
            <a:avLst/>
          </a:prstGeom>
          <a:ln w="127000" cap="rnd">
            <a:solidFill>
              <a:srgbClr val="00B0F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Содержимое 8" descr="IMG_20180903_105341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44008" y="332656"/>
            <a:ext cx="4326632" cy="324497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00B0F0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79512" y="188640"/>
            <a:ext cx="7272808" cy="1080120"/>
          </a:xfrm>
        </p:spPr>
        <p:txBody>
          <a:bodyPr/>
          <a:lstStyle/>
          <a:p>
            <a:r>
              <a:rPr lang="ru-RU" dirty="0" err="1" smtClean="0">
                <a:solidFill>
                  <a:srgbClr val="FF0000"/>
                </a:solidFill>
              </a:rPr>
              <a:t>Беҙ тыныслыҡ яҡлы </a:t>
            </a:r>
            <a:r>
              <a:rPr lang="ru-RU" dirty="0" smtClean="0">
                <a:solidFill>
                  <a:srgbClr val="FF0000"/>
                </a:solidFill>
              </a:rPr>
              <a:t>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146" name="Picture 2" descr="C:\Users\User\Desktop\проект на 100 летие\IMG_20180903_1054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149080"/>
            <a:ext cx="3456384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00B0F0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6147" name="Picture 3" descr="C:\Users\User\Desktop\проект на 100 летие\IMG-20180601-WA003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3717032"/>
            <a:ext cx="4320480" cy="285528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00B0F0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ransition spd="slow" advTm="4477">
    <p:whee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1216</TotalTime>
  <Words>237</Words>
  <Application>Microsoft Office PowerPoint</Application>
  <PresentationFormat>Экран (4:3)</PresentationFormat>
  <Paragraphs>99</Paragraphs>
  <Slides>29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Открытая</vt:lpstr>
      <vt:lpstr>Башҡортостан республикаһының 100 йыллығына арналған балалар баҡсаһының эше </vt:lpstr>
      <vt:lpstr>Төркөмдө  йыһазландырыу</vt:lpstr>
      <vt:lpstr>Слайд 3</vt:lpstr>
      <vt:lpstr>Балалар менән эш</vt:lpstr>
      <vt:lpstr>Республика көнө</vt:lpstr>
      <vt:lpstr>Шиғырҙар конкурсы «Тыуған яғым, ғәзиз ерем!»</vt:lpstr>
      <vt:lpstr>Слайд 7</vt:lpstr>
      <vt:lpstr>Слайд 8</vt:lpstr>
      <vt:lpstr>Беҙ тыныслыҡ яҡлы !</vt:lpstr>
      <vt:lpstr>Конкурс «Һаумы, әкиәт»</vt:lpstr>
      <vt:lpstr> </vt:lpstr>
      <vt:lpstr>Башҡортостан сәнғәте менән танышыу </vt:lpstr>
      <vt:lpstr>Башҡорт уйындары фестивале </vt:lpstr>
      <vt:lpstr>Еңеү көнө менән!</vt:lpstr>
      <vt:lpstr>Слайд 15</vt:lpstr>
      <vt:lpstr>Слайд 16</vt:lpstr>
      <vt:lpstr>Слайд 17</vt:lpstr>
      <vt:lpstr> Ата- әсәләр менән  эш </vt:lpstr>
      <vt:lpstr>Берҙәм саралар</vt:lpstr>
      <vt:lpstr>Күргәҙмә</vt:lpstr>
      <vt:lpstr>Башҡорт фольклор байрамдары</vt:lpstr>
      <vt:lpstr>Ҡар һыуына барыу</vt:lpstr>
      <vt:lpstr>Ете ырыу</vt:lpstr>
      <vt:lpstr>«Халыҡтар дуҫлығы- Рәсәйҙең көсө!» </vt:lpstr>
      <vt:lpstr>Акция «Һаҡ булығыҙ, балалар!»</vt:lpstr>
      <vt:lpstr>Чирлидинг</vt:lpstr>
      <vt:lpstr>Ата-әсәләр менән  эш</vt:lpstr>
      <vt:lpstr>Слайд 28</vt:lpstr>
      <vt:lpstr>Иғтибарығыҙ өсөн рәхмәт!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Дания</dc:creator>
  <cp:lastModifiedBy>User</cp:lastModifiedBy>
  <cp:revision>138</cp:revision>
  <dcterms:created xsi:type="dcterms:W3CDTF">2019-03-26T03:44:33Z</dcterms:created>
  <dcterms:modified xsi:type="dcterms:W3CDTF">2021-02-17T00:39:40Z</dcterms:modified>
</cp:coreProperties>
</file>