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4" r:id="rId3"/>
    <p:sldId id="275" r:id="rId4"/>
    <p:sldId id="265" r:id="rId5"/>
    <p:sldId id="266" r:id="rId6"/>
    <p:sldId id="269" r:id="rId7"/>
    <p:sldId id="256" r:id="rId8"/>
    <p:sldId id="270" r:id="rId9"/>
    <p:sldId id="273" r:id="rId10"/>
    <p:sldId id="267" r:id="rId11"/>
    <p:sldId id="268" r:id="rId12"/>
    <p:sldId id="258" r:id="rId13"/>
    <p:sldId id="271" r:id="rId14"/>
    <p:sldId id="276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1620" y="692696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Шамонино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ауылы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ba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Аҡбузат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баҡсаһы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2651281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Беҙ </a:t>
            </a:r>
            <a:r>
              <a:rPr 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ГАГАРИНЦЫЛАР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йыл</a:t>
            </a:r>
            <a:endParaRPr lang="ru-RU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83158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 культура инструкторы: </a:t>
            </a:r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Рахматова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А.Р.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magiya-kino-my-gagarincy-domisol-ka (1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11960" y="3179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642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3242"/>
            <a:ext cx="3035829" cy="22768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95" y="576064"/>
            <a:ext cx="3035829" cy="22768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1" t="12005" r="5812" b="7721"/>
          <a:stretch/>
        </p:blipFill>
        <p:spPr>
          <a:xfrm>
            <a:off x="1138194" y="2996952"/>
            <a:ext cx="3035829" cy="3600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001" t="26901" r="16401" b="9051"/>
          <a:stretch/>
        </p:blipFill>
        <p:spPr>
          <a:xfrm>
            <a:off x="4572000" y="2996952"/>
            <a:ext cx="3035829" cy="3279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0443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34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665" b="14863"/>
          <a:stretch/>
        </p:blipFill>
        <p:spPr>
          <a:xfrm>
            <a:off x="755576" y="908720"/>
            <a:ext cx="2928283" cy="2697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88" t="17409" r="25785" b="32795"/>
          <a:stretch/>
        </p:blipFill>
        <p:spPr>
          <a:xfrm>
            <a:off x="2555776" y="1757672"/>
            <a:ext cx="2983079" cy="31284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63" t="17950" r="1" b="9882"/>
          <a:stretch/>
        </p:blipFill>
        <p:spPr>
          <a:xfrm>
            <a:off x="5376249" y="3346876"/>
            <a:ext cx="2580127" cy="2745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8506">
            <a:off x="538045" y="4486720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6783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76" t="8000" r="12201"/>
          <a:stretch/>
        </p:blipFill>
        <p:spPr>
          <a:xfrm>
            <a:off x="1043608" y="2564904"/>
            <a:ext cx="3816424" cy="35573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625"/>
          <a:stretch/>
        </p:blipFill>
        <p:spPr>
          <a:xfrm>
            <a:off x="5148064" y="1340768"/>
            <a:ext cx="2880320" cy="3624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6" y="881716"/>
            <a:ext cx="4260474" cy="31953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26846"/>
            <a:ext cx="4248472" cy="3122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7814" l="688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88329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82483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86" t="9111" r="14793" b="17939"/>
          <a:stretch/>
        </p:blipFill>
        <p:spPr>
          <a:xfrm>
            <a:off x="2483768" y="2204864"/>
            <a:ext cx="5737031" cy="3888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262364" cy="24467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586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1916832"/>
            <a:ext cx="6984776" cy="1800200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a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Helver Bashkir" pitchFamily="34" charset="0"/>
              </a:rPr>
              <a:t>Иғтибарығыҙ</a:t>
            </a:r>
            <a:br>
              <a:rPr lang="ba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Helver Bashkir" pitchFamily="34" charset="0"/>
              </a:rPr>
            </a:br>
            <a:r>
              <a:rPr lang="ba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Helver Bashkir" pitchFamily="34" charset="0"/>
              </a:rPr>
              <a:t> өсөн </a:t>
            </a:r>
            <a:br>
              <a:rPr lang="ba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Helver Bashkir" pitchFamily="34" charset="0"/>
              </a:rPr>
            </a:br>
            <a:r>
              <a:rPr lang="ba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Helver Bashkir" pitchFamily="34" charset="0"/>
              </a:rPr>
              <a:t>рәхмәт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_Helver Bashkir" pitchFamily="34" charset="0"/>
              </a:rPr>
              <a:t>!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_Helver Bashkir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3453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4889781" cy="3667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909" r="5909"/>
          <a:stretch/>
        </p:blipFill>
        <p:spPr>
          <a:xfrm>
            <a:off x="3628625" y="2636912"/>
            <a:ext cx="4968552" cy="3618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95259" l="3687" r="8986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0327">
            <a:off x="639142" y="4482567"/>
            <a:ext cx="2066925" cy="2209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3111" b="89778" l="9778" r="9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13" y="24689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5495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16" t="12833" r="2536" b="19784"/>
          <a:stretch/>
        </p:blipFill>
        <p:spPr>
          <a:xfrm>
            <a:off x="539552" y="548680"/>
            <a:ext cx="8202054" cy="53783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7814" l="688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59382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729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96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05" t="11033" r="3204" b="4908"/>
          <a:stretch/>
        </p:blipFill>
        <p:spPr>
          <a:xfrm>
            <a:off x="755576" y="548680"/>
            <a:ext cx="7560840" cy="564542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93571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8174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49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64" r="4546" b="6061"/>
          <a:stretch/>
        </p:blipFill>
        <p:spPr>
          <a:xfrm>
            <a:off x="746643" y="692696"/>
            <a:ext cx="3455623" cy="25922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633" t="30146" r="5433" b="8298"/>
          <a:stretch/>
        </p:blipFill>
        <p:spPr>
          <a:xfrm>
            <a:off x="377713" y="3722751"/>
            <a:ext cx="4193484" cy="249475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967" r="25778"/>
          <a:stretch/>
        </p:blipFill>
        <p:spPr>
          <a:xfrm>
            <a:off x="5129786" y="694161"/>
            <a:ext cx="3455623" cy="2594146"/>
          </a:xfrm>
          <a:prstGeom prst="rect">
            <a:avLst/>
          </a:prstGeom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754" t="24163" r="8500" b="25351"/>
          <a:stretch/>
        </p:blipFill>
        <p:spPr>
          <a:xfrm>
            <a:off x="4750709" y="3722751"/>
            <a:ext cx="4213779" cy="2494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16678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3" y="0"/>
            <a:ext cx="9163313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122" r="1010" b="10606"/>
          <a:stretch/>
        </p:blipFill>
        <p:spPr>
          <a:xfrm>
            <a:off x="4788024" y="3812780"/>
            <a:ext cx="3381112" cy="25606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63" t="14141" r="202" b="14141"/>
          <a:stretch/>
        </p:blipFill>
        <p:spPr>
          <a:xfrm>
            <a:off x="6233189" y="524771"/>
            <a:ext cx="2798575" cy="2888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97" r="5443" b="2439"/>
          <a:stretch/>
        </p:blipFill>
        <p:spPr>
          <a:xfrm>
            <a:off x="112236" y="524771"/>
            <a:ext cx="3065841" cy="28888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40" y="625848"/>
            <a:ext cx="2843808" cy="21328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225" y="3812780"/>
            <a:ext cx="3414248" cy="25606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3229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47" t="8873" r="3381" b="917"/>
          <a:stretch/>
        </p:blipFill>
        <p:spPr>
          <a:xfrm>
            <a:off x="4139952" y="1412776"/>
            <a:ext cx="3024336" cy="4465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6662"/>
            <a:ext cx="3333954" cy="4862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1291" r="-696" b="14643"/>
          <a:stretch/>
        </p:blipFill>
        <p:spPr>
          <a:xfrm>
            <a:off x="333980" y="2188327"/>
            <a:ext cx="3339729" cy="3777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89" r="4571" b="20940"/>
          <a:stretch/>
        </p:blipFill>
        <p:spPr>
          <a:xfrm>
            <a:off x="4502672" y="236924"/>
            <a:ext cx="3947358" cy="31200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430"/>
          <a:stretch/>
        </p:blipFill>
        <p:spPr>
          <a:xfrm>
            <a:off x="3804384" y="3518317"/>
            <a:ext cx="2679112" cy="31638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0" b="97814" l="688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08542">
            <a:off x="6361557" y="4104082"/>
            <a:ext cx="2600497" cy="1724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6679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34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4" y="3322658"/>
            <a:ext cx="3839364" cy="2914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64" b="2964"/>
          <a:stretch/>
        </p:blipFill>
        <p:spPr>
          <a:xfrm>
            <a:off x="4843423" y="3321906"/>
            <a:ext cx="3839364" cy="2914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71" b="5714"/>
          <a:stretch/>
        </p:blipFill>
        <p:spPr>
          <a:xfrm>
            <a:off x="2627784" y="404664"/>
            <a:ext cx="3716676" cy="2874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4101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20</Words>
  <Application>Microsoft Office PowerPoint</Application>
  <PresentationFormat>Экран (4:3)</PresentationFormat>
  <Paragraphs>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37</cp:revision>
  <dcterms:modified xsi:type="dcterms:W3CDTF">2021-02-17T00:30:25Z</dcterms:modified>
</cp:coreProperties>
</file>