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6" r:id="rId3"/>
    <p:sldId id="259" r:id="rId4"/>
    <p:sldId id="258" r:id="rId5"/>
    <p:sldId id="273" r:id="rId6"/>
    <p:sldId id="272" r:id="rId7"/>
    <p:sldId id="261" r:id="rId8"/>
    <p:sldId id="265" r:id="rId9"/>
    <p:sldId id="264" r:id="rId10"/>
    <p:sldId id="266" r:id="rId11"/>
    <p:sldId id="263" r:id="rId12"/>
    <p:sldId id="267" r:id="rId13"/>
    <p:sldId id="269" r:id="rId14"/>
    <p:sldId id="270" r:id="rId15"/>
    <p:sldId id="26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7F9EA-9F59-4A49-A263-3747C3CE149B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D62E5-3CE2-4E07-9644-9C0C7B045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D62E5-3CE2-4E07-9644-9C0C7B045FD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D008-6075-410B-A025-5214CF41A8FC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1612-4051-4AE8-81FF-755DC067A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D008-6075-410B-A025-5214CF41A8FC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1612-4051-4AE8-81FF-755DC067A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D008-6075-410B-A025-5214CF41A8FC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1612-4051-4AE8-81FF-755DC067A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D008-6075-410B-A025-5214CF41A8FC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1612-4051-4AE8-81FF-755DC067A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D008-6075-410B-A025-5214CF41A8FC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1612-4051-4AE8-81FF-755DC067A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D008-6075-410B-A025-5214CF41A8FC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1612-4051-4AE8-81FF-755DC067A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D008-6075-410B-A025-5214CF41A8FC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1612-4051-4AE8-81FF-755DC067A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D008-6075-410B-A025-5214CF41A8FC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1612-4051-4AE8-81FF-755DC067A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D008-6075-410B-A025-5214CF41A8FC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1612-4051-4AE8-81FF-755DC067A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D008-6075-410B-A025-5214CF41A8FC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1612-4051-4AE8-81FF-755DC067A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D008-6075-410B-A025-5214CF41A8FC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91612-4051-4AE8-81FF-755DC067A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8D008-6075-410B-A025-5214CF41A8FC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91612-4051-4AE8-81FF-755DC067A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фон для презентаци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643050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Логопед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тормошо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Әзерләүсе: 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логопед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Ибра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имова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Г.М.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фон для презентаци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"/>
            <a:ext cx="9144000" cy="68808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571481"/>
            <a:ext cx="7772400" cy="928694"/>
          </a:xfrm>
        </p:spPr>
        <p:txBody>
          <a:bodyPr/>
          <a:lstStyle/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Кескәйҙәрҙә ҡунаҡта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user\Desktop\WhatsApp Image 2019-12-09 at 09.46.3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857364"/>
            <a:ext cx="2512095" cy="3159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user\Desktop\WhatsApp Image 2019-12-09 at 09.46.2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500174"/>
            <a:ext cx="2262172" cy="1696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user\Desktop\WhatsApp Image 2019-12-11 at 10.09.3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500570"/>
            <a:ext cx="2309797" cy="17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7" descr="C:\Users\user\Desktop\WhatsApp Image 2019-12-09 at 09.48.16 (1)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4482712"/>
            <a:ext cx="2357454" cy="1768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C:\Users\user\Desktop\WhatsApp Image 2019-12-09 at 16.18.44 (1)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1500173"/>
            <a:ext cx="2357453" cy="1768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фон для презентации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ысулдар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ҡулланып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методик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ойошмала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дәрес биреү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15200030761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857364"/>
            <a:ext cx="304802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user\Desktop\152000307799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1857364"/>
            <a:ext cx="3105155" cy="2328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user\Desktop\15200030739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4214818"/>
            <a:ext cx="2857520" cy="2143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user\Desktop\152000307823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4286256"/>
            <a:ext cx="2786082" cy="2089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C:\Users\user\Desktop\152000307596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28983" y="3071810"/>
            <a:ext cx="2628901" cy="1971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фон для презентаци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71481"/>
            <a:ext cx="714380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әм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методик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ойошмаларҙа ҡатнашыу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user\Desktop\brUDLyf-Y1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143116"/>
            <a:ext cx="2464245" cy="1643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9" name="Picture 7" descr="C:\Users\user\Desktop\15722382399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357298"/>
            <a:ext cx="2286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0" name="Picture 8" descr="D:\foto\работа,2019\xYA2c5gAG5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4286256"/>
            <a:ext cx="2785537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1" name="Picture 9" descr="D:\foto\фото редми 6\o-ZVXPgacM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1928802"/>
            <a:ext cx="2464767" cy="1643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2" name="Picture 10" descr="D:\foto\фото редми 6\157223823975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4357694"/>
            <a:ext cx="2500330" cy="1875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фон для презентаци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"/>
            <a:ext cx="9144000" cy="68808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714357"/>
            <a:ext cx="6143668" cy="42862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Методик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эшләнмә менән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таныштырыу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D:\foto\фото редми 6\WhatsApp Image 2019-12-10 at 13.52.18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28736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user\Desktop\IMG_20191210_1336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643314"/>
            <a:ext cx="3786214" cy="283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D:\foto\фото редми 6\WhatsApp Image 2019-12-10 at 13.52.22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1428736"/>
            <a:ext cx="352427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фон для презентаци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1"/>
            <a:ext cx="7143800" cy="500066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әсәләр менән берлектәге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эш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өзөмтә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D:\foto\фото редми 6\IMG_20191212_1234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071942"/>
            <a:ext cx="1643074" cy="2190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D:\foto\фото редми 6\IMG_20191212_1234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071918"/>
            <a:ext cx="1643074" cy="2190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D:\foto\фото редми 6\IMG_20191213_0934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428736"/>
            <a:ext cx="1875229" cy="2500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5" descr="D:\foto\фото редми 6\IMG_20191213_0932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1214422"/>
            <a:ext cx="2000264" cy="2667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D:\фото зте\IMG-20180216-WA00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1857364"/>
            <a:ext cx="2776979" cy="1969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D:\фото зте\IMG-20180216-WA0019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4929198"/>
            <a:ext cx="1717801" cy="1288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фон для презентаци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428604"/>
            <a:ext cx="4500594" cy="541331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Танытмалар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user\Desktop\20190408_1044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71877"/>
            <a:ext cx="192882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user\Desktop\20190408_1044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857232"/>
            <a:ext cx="3214710" cy="241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D:\WhatsApp Image 2021-02-16 at 23.21.2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982224"/>
            <a:ext cx="2857520" cy="2143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WhatsApp Image 2021-02-16 at 23.21.24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1142984"/>
            <a:ext cx="2238423" cy="175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WhatsApp Image 2021-02-16 at 23.21.22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3500414"/>
            <a:ext cx="192882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WhatsApp Image 2021-02-16 at 23.21.21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12" y="3571876"/>
            <a:ext cx="1928808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D:\WhatsApp Image 2021-02-16 at 23.21.20.jpeg"/>
          <p:cNvPicPr>
            <a:picLocks noChangeAspect="1" noChangeArrowheads="1"/>
          </p:cNvPicPr>
          <p:nvPr/>
        </p:nvPicPr>
        <p:blipFill>
          <a:blip r:embed="rId9" cstate="print">
            <a:lum bright="-13000" contrast="9000"/>
          </a:blip>
          <a:srcRect/>
          <a:stretch>
            <a:fillRect/>
          </a:stretch>
        </p:blipFill>
        <p:spPr bwMode="auto">
          <a:xfrm>
            <a:off x="6858016" y="3643314"/>
            <a:ext cx="187524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фон для презентаци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736"/>
            <a:ext cx="7772400" cy="1470025"/>
          </a:xfrm>
        </p:spPr>
        <p:txBody>
          <a:bodyPr/>
          <a:lstStyle/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Иғтибарығыз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өсөн рәхмәт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фон для презентаци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772400" cy="1470025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1-се этап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785926"/>
            <a:ext cx="6400800" cy="4214842"/>
          </a:xfrm>
        </p:spPr>
        <p:txBody>
          <a:bodyPr>
            <a:normAutofit fontScale="92500"/>
          </a:bodyPr>
          <a:lstStyle/>
          <a:p>
            <a:pPr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Методик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әсбаптарҙы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барлау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Диагностик </a:t>
            </a:r>
            <a:r>
              <a:rPr lang="ba-RU" dirty="0" smtClean="0">
                <a:solidFill>
                  <a:schemeClr val="accent2">
                    <a:lumMod val="75000"/>
                  </a:schemeClr>
                </a:solidFill>
              </a:rPr>
              <a:t>ҡ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улланмалар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әҙерләү;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Балаларҙың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тел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үҫешен тикшереү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Анамнезтар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менән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танышыу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Ата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–әсәләр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тәрбиәселәр менән әңгәмәләшеү, бәләкәстәрҙең,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тел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етеш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еҙлектәренә килтереүсе сәбәптәрҙе асыҡлаү.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фон для презентаци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642919"/>
            <a:ext cx="7772400" cy="1357322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2- се этап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14488"/>
            <a:ext cx="6843738" cy="4500594"/>
          </a:xfrm>
        </p:spPr>
        <p:txBody>
          <a:bodyPr>
            <a:normAutofit lnSpcReduction="10000"/>
          </a:bodyPr>
          <a:lstStyle/>
          <a:p>
            <a:pPr algn="l">
              <a:buFont typeface="Wingdings" pitchFamily="2" charset="2"/>
              <a:buChar char="ü"/>
            </a:pPr>
            <a:r>
              <a:rPr lang="ba-RU" dirty="0" smtClean="0">
                <a:solidFill>
                  <a:schemeClr val="accent2">
                    <a:lumMod val="75000"/>
                  </a:schemeClr>
                </a:solidFill>
              </a:rPr>
              <a:t>Һ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әр балаға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логопед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белешмә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е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әҙерләү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Психологик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 медик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кәңәшмә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үткәреү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Ата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әсәләрҙе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тәрбиәселәрҙе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әм педагогтарҙы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логопед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ығымта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ы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менән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таныштырыу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Йыллыҡ, төркөм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әм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индивидуаль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пландар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әҙерләү.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>
              <a:buFont typeface="Wingdings" pitchFamily="2" charset="2"/>
              <a:buChar char="ü"/>
            </a:pPr>
            <a:endParaRPr lang="ru-RU" dirty="0" smtClean="0"/>
          </a:p>
          <a:p>
            <a:pPr algn="l">
              <a:buFont typeface="Wingdings" pitchFamily="2" charset="2"/>
              <a:buChar char="ü"/>
            </a:pPr>
            <a:endParaRPr lang="ru-RU" dirty="0" smtClean="0"/>
          </a:p>
          <a:p>
            <a:pPr algn="l"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фон для презентаци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8808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643866" cy="857256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3-сө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428736"/>
            <a:ext cx="7358114" cy="4714908"/>
          </a:xfrm>
        </p:spPr>
        <p:txBody>
          <a:bodyPr>
            <a:normAutofit fontScale="92500"/>
          </a:bodyPr>
          <a:lstStyle/>
          <a:p>
            <a:pPr algn="l"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Төркөм менән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әм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индивидуаль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коррекцион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эш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үткәреү;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Логопед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аҙналығы үткәреү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Ата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әсәләр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тәрбиәселәр менән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консультатив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эш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алып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барыу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Ата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әсәләр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йыйылышында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сығыш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я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ау;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Методик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ойошмаларҙа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конкурстарҙа ҡатнашыу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Вебинарҙар тыңлау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>
              <a:buFont typeface="Wingdings" pitchFamily="2" charset="2"/>
              <a:buChar char="ü"/>
            </a:pPr>
            <a:endParaRPr lang="ru-RU" dirty="0" smtClean="0"/>
          </a:p>
          <a:p>
            <a:pPr algn="l">
              <a:buFont typeface="Wingdings" pitchFamily="2" charset="2"/>
              <a:buChar char="ü"/>
            </a:pPr>
            <a:endParaRPr lang="ru-RU" dirty="0" smtClean="0"/>
          </a:p>
          <a:p>
            <a:pPr algn="l"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фон для презентаци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88086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2643182"/>
            <a:ext cx="7072362" cy="3500462"/>
          </a:xfrm>
        </p:spPr>
        <p:txBody>
          <a:bodyPr>
            <a:normAutofit/>
          </a:bodyPr>
          <a:lstStyle/>
          <a:p>
            <a:pPr lvl="0" algn="l">
              <a:buFont typeface="Wingdings" pitchFamily="2" charset="2"/>
              <a:buChar char="ü"/>
            </a:pP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Йомғаҡлау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диагностика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Wingdings" pitchFamily="2" charset="2"/>
              <a:buChar char="ü"/>
            </a:pPr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Килә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йылға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эш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планын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ҡороу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endParaRPr lang="ru-RU" dirty="0" smtClean="0"/>
          </a:p>
          <a:p>
            <a:pPr algn="l">
              <a:buFont typeface="Wingdings" pitchFamily="2" charset="2"/>
              <a:buChar char="ü"/>
            </a:pPr>
            <a:endParaRPr lang="ru-RU" dirty="0" smtClean="0"/>
          </a:p>
          <a:p>
            <a:pPr algn="l"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470025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4-се этап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фон для презентаци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88086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428736"/>
            <a:ext cx="7358114" cy="4714908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Өндәр  ҡуйыу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Фонематик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ишетеүҙе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әм үҙләштереүҙе үҫтереү;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Wingdings" pitchFamily="2" charset="2"/>
              <a:buChar char="ü"/>
            </a:pPr>
            <a:r>
              <a:rPr lang="ba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Һ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үҙҙең ижек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ын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формалаштырыу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Телмәрҙең лексик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грамматик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төҙөлөшөн үҙләштереү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Бәйләнешле телмәр булдырыу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 smtClean="0"/>
          </a:p>
          <a:p>
            <a:pPr algn="l">
              <a:buFont typeface="Wingdings" pitchFamily="2" charset="2"/>
              <a:buChar char="ü"/>
            </a:pPr>
            <a:endParaRPr lang="ru-RU" dirty="0" smtClean="0"/>
          </a:p>
          <a:p>
            <a:pPr algn="l"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57224" y="357166"/>
            <a:ext cx="7643866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Коррекцион</a:t>
            </a:r>
            <a:r>
              <a:rPr kumimoji="0" lang="ru-RU" sz="44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400" b="1" i="0" u="none" strike="noStrike" kern="120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эштең йүнәлештәре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фон для презентаци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470025"/>
          </a:xfrm>
        </p:spPr>
        <p:txBody>
          <a:bodyPr/>
          <a:lstStyle/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Фотогалерея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5286388"/>
            <a:ext cx="6143668" cy="966782"/>
          </a:xfrm>
        </p:spPr>
        <p:txBody>
          <a:bodyPr/>
          <a:lstStyle/>
          <a:p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Ата-әсәләр менән әңгәмә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9124" y="1714488"/>
            <a:ext cx="352427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6" name="Рисунок 5" descr="P1060771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1000100" y="2928934"/>
            <a:ext cx="3438583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фон для презентаци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470025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Логопед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күнекмәләре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106068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857224" y="1928802"/>
            <a:ext cx="2179249" cy="1558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6" name="Рисунок 5" descr="P1060725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5929322" y="1857364"/>
            <a:ext cx="2432980" cy="1649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4098" name="Picture 2" descr="C:\Users\user\Desktop\WhatsApp Image 2019-12-12 at 21.25.59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1928802"/>
            <a:ext cx="2095483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user\Desktop\WhatsApp Image 2019-12-12 at 10.55.31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4214818"/>
            <a:ext cx="2286016" cy="1712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user\Desktop\WhatsApp Image 2019-12-12 at 21.26.01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4357694"/>
            <a:ext cx="2285984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user\Desktop\157120985485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3786190"/>
            <a:ext cx="1857375" cy="247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фон для презентаци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0860"/>
          </a:xfrm>
          <a:prstGeom prst="rect">
            <a:avLst/>
          </a:prstGeom>
          <a:noFill/>
        </p:spPr>
      </p:pic>
      <p:pic>
        <p:nvPicPr>
          <p:cNvPr id="5" name="Рисунок 4" descr="P1060701.JPG"/>
          <p:cNvPicPr>
            <a:picLocks noGrp="1" noChangeAspect="1"/>
          </p:cNvPicPr>
          <p:nvPr isPhoto="1"/>
        </p:nvPicPr>
        <p:blipFill>
          <a:blip r:embed="rId3" cstate="print">
            <a:lum bright="41000" contrast="26000"/>
          </a:blip>
          <a:stretch>
            <a:fillRect/>
          </a:stretch>
        </p:blipFill>
        <p:spPr>
          <a:xfrm>
            <a:off x="5857884" y="3786190"/>
            <a:ext cx="2785882" cy="2089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48" y="3643314"/>
            <a:ext cx="2476517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7" name="Рисунок 6" descr="P1060715.JPG"/>
          <p:cNvPicPr>
            <a:picLocks noGrp="1" noChangeAspect="1"/>
          </p:cNvPicPr>
          <p:nvPr isPhoto="1"/>
        </p:nvPicPr>
        <p:blipFill>
          <a:blip r:embed="rId5" cstate="print">
            <a:lum bright="17000" contrast="-3000"/>
          </a:blip>
          <a:stretch>
            <a:fillRect/>
          </a:stretch>
        </p:blipFill>
        <p:spPr>
          <a:xfrm>
            <a:off x="642910" y="714356"/>
            <a:ext cx="256476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5122" name="Picture 2" descr="C:\Users\user\Downloads\WhatsApp Image 2021-02-16 at 21.53.50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714356"/>
            <a:ext cx="2428892" cy="2078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user\Desktop\WhatsApp Image 2019-11-06 at 15.02.44 (2)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1571612"/>
            <a:ext cx="2224090" cy="3245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385</TotalTime>
  <Words>219</Words>
  <Application>Microsoft Office PowerPoint</Application>
  <PresentationFormat>Экран (4:3)</PresentationFormat>
  <Paragraphs>50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Логопед тормошо</vt:lpstr>
      <vt:lpstr>1-се этап</vt:lpstr>
      <vt:lpstr>2- се этап</vt:lpstr>
      <vt:lpstr>3-сө этап</vt:lpstr>
      <vt:lpstr>4-се этап</vt:lpstr>
      <vt:lpstr>Слайд 6</vt:lpstr>
      <vt:lpstr>Фотогалерея</vt:lpstr>
      <vt:lpstr>Логопед күнекмәләре</vt:lpstr>
      <vt:lpstr>Слайд 9</vt:lpstr>
      <vt:lpstr>Кескәйҙәрҙә ҡунаҡта</vt:lpstr>
      <vt:lpstr>Интерактив ысулдар ҡулланып методик ойошмала дәрес биреү</vt:lpstr>
      <vt:lpstr>Конкурс hәм методик ойошмаларҙа ҡатнашыу</vt:lpstr>
      <vt:lpstr>Методик эшләнмә менән таныштырыу</vt:lpstr>
      <vt:lpstr>Ата – әсәләр менән берлектәге эш hөзөмтәhе</vt:lpstr>
      <vt:lpstr>Танытмалар</vt:lpstr>
      <vt:lpstr>Иғтибарығыз  өсөн рәхмәт!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42</cp:revision>
  <dcterms:created xsi:type="dcterms:W3CDTF">2021-02-16T14:15:35Z</dcterms:created>
  <dcterms:modified xsi:type="dcterms:W3CDTF">2021-02-17T22:03:00Z</dcterms:modified>
</cp:coreProperties>
</file>