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3" r:id="rId2"/>
    <p:sldId id="259" r:id="rId3"/>
    <p:sldId id="277" r:id="rId4"/>
    <p:sldId id="261" r:id="rId5"/>
    <p:sldId id="264" r:id="rId6"/>
    <p:sldId id="276" r:id="rId7"/>
    <p:sldId id="266" r:id="rId8"/>
    <p:sldId id="275" r:id="rId9"/>
    <p:sldId id="274" r:id="rId10"/>
    <p:sldId id="262" r:id="rId11"/>
    <p:sldId id="268" r:id="rId12"/>
    <p:sldId id="267" r:id="rId13"/>
    <p:sldId id="269" r:id="rId14"/>
    <p:sldId id="279" r:id="rId15"/>
    <p:sldId id="287" r:id="rId16"/>
    <p:sldId id="289" r:id="rId17"/>
    <p:sldId id="286" r:id="rId18"/>
    <p:sldId id="285" r:id="rId19"/>
    <p:sldId id="284" r:id="rId20"/>
    <p:sldId id="271" r:id="rId21"/>
    <p:sldId id="281" r:id="rId22"/>
  </p:sldIdLst>
  <p:sldSz cx="9144000" cy="6858000" type="screen4x3"/>
  <p:notesSz cx="6888163" cy="100203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1" autoAdjust="0"/>
    <p:restoredTop sz="85209" autoAdjust="0"/>
  </p:normalViewPr>
  <p:slideViewPr>
    <p:cSldViewPr>
      <p:cViewPr>
        <p:scale>
          <a:sx n="70" d="100"/>
          <a:sy n="70" d="100"/>
        </p:scale>
        <p:origin x="-630" y="-22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E5701C-1F88-4734-A7FA-4DF95F8971AC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A11F69E-A406-4543-971A-ACF97BB60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678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1F69E-A406-4543-971A-ACF97BB60C2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19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microsoft.com/office/2007/relationships/hdphoto" Target="../media/hdphoto2.wdp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1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26" Type="http://schemas.openxmlformats.org/officeDocument/2006/relationships/image" Target="../media/image86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5" Type="http://schemas.openxmlformats.org/officeDocument/2006/relationships/image" Target="../media/image85.jpeg"/><Relationship Id="rId2" Type="http://schemas.openxmlformats.org/officeDocument/2006/relationships/image" Target="../media/image1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23" Type="http://schemas.openxmlformats.org/officeDocument/2006/relationships/image" Target="../media/image83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1295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Шамонино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ауылы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ba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Аҡбуҙат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баҡсаһы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баҡсаһында аң-зиһен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картаһын </a:t>
            </a:r>
            <a:r>
              <a:rPr lang="ru-RU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ҡулланыу.</a:t>
            </a:r>
            <a:endParaRPr lang="ru-RU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Әҙерләне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; юғары квалификациялы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тәрбиәсе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Сынғыҙова  Лилиә Фәһим ҡыҙы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Аң-зиһен картаһын төҙөү өсөн төп талаптар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1524000"/>
            <a:ext cx="7543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●Төп идеа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ҡағыҙҙың ҡап уртаһына урынлаштырыла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●Ҡағыҙ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горизонтально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ҡуйыла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Мисәтле хәрефтәр менән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эре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итеп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яҙырға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●Төҫлө ҡәләм,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фломастер, ручка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ярҙамында үҙәктән төрлө яҡҡа йүнәлеш ебәрәбеҙ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Һәр уй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маҡсат уратылып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алына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Аң-зиһен картаһын төҙөгәндә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символик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билдәләр менән байытабыҙ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●Һүрәттәр ,әйберҙәр ярҙамында күргәҙмә йыһаз төҙөйбеҙ.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80999" y="1524000"/>
            <a:ext cx="8458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1Тема </a:t>
            </a:r>
            <a:r>
              <a:rPr lang="ru-RU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буйынса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ҡулланмалар йыябыҙ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4800" y="2362200"/>
            <a:ext cx="6019800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йә әйбер тураһында һөйләшеп, аң-зиһен картаһын төҙөйбөҙ.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9200" y="3581400"/>
            <a:ext cx="6400800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Ошо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эште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башҡарғанда балаларҙың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һәм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пассив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һүҙлеге байый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фекерләү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–анализ. Синтез,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дөйөмләштереү процестары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үҫешә.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3600" y="5410200"/>
            <a:ext cx="6629400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a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 менән эш шәхсән һәм фронталь алып барыла.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2936255">
            <a:off x="6897138" y="2632640"/>
            <a:ext cx="1219200" cy="65863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2936255">
            <a:off x="7896910" y="4085558"/>
            <a:ext cx="1219200" cy="62879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04800" y="0"/>
            <a:ext cx="8201710" cy="1524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Балалар баҡсаһында аң-зиһен картаһын ҡулланыу.</a:t>
            </a:r>
            <a:endParaRPr lang="ru-RU" sz="2400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828800" y="1828800"/>
            <a:ext cx="67818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a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Аң-белем картаһын төҙөү-теманың һығымта эше булып та һанала.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0" y="3352800"/>
            <a:ext cx="6781800" cy="2209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эште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башҡарғанда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иң мөһим  фекерҙе айырырға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лексик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тема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буйынса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белемдәрен камиллаштырырға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мәғәнәле оҙон һөйләмдәр уйлап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табырға булышлыҡ итә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334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2.Теманы </a:t>
            </a:r>
            <a:r>
              <a:rPr lang="ru-RU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нығытабыҙ һәм дөйөмләштерәбеҙ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828800" y="4572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Рекомендации по применению интеллект- карт (из опыта работы): 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6400" y="2286000"/>
            <a:ext cx="6781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►күберәк һорауҙар бирегеҙ;</a:t>
            </a:r>
            <a:endParaRPr 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һорауға тулы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яуап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биргәнгә иғтибарлы булырға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карта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буйынса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әңгәмәләр ҡороғоҙ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►хикәйәләр төҙөгөҙ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балаларҙың йәшенә ҡарап өҫтәгеҙ һәм ҡатмарлаштырығыҙ;</a:t>
            </a:r>
            <a:endParaRPr lang="ru-RU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►тәжрибәләр үткәрегеҙ.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786" y="-27590"/>
            <a:ext cx="9180786" cy="68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Эдуард\Desktop\фотки Фагимовны\20190125_104350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54" y="855854"/>
            <a:ext cx="7065506" cy="5198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орнамент\09f8e41306bc7b64dbe5cbee5c648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8568" l="977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29" y="1377324"/>
            <a:ext cx="12187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орнамент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13" y="962039"/>
            <a:ext cx="1142793" cy="114279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рнамент\images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7367">
            <a:off x="8012064" y="1821094"/>
            <a:ext cx="941261" cy="941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орнамент\images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02" y="2104832"/>
            <a:ext cx="1171742" cy="90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орнамент\images (4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51" y="2547994"/>
            <a:ext cx="975620" cy="932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орнамент\images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57" y="2963248"/>
            <a:ext cx="1134717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орнамент\Без названия (1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41" y="3429000"/>
            <a:ext cx="1006100" cy="100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рнамент\khabirov_rf_jpg_crop1539282763_ejw_95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26" t="3916" r="22498"/>
          <a:stretch/>
        </p:blipFill>
        <p:spPr bwMode="auto">
          <a:xfrm>
            <a:off x="5992289" y="845344"/>
            <a:ext cx="1106843" cy="1217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рнамент\inx960x64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1" t="20295" r="4030" b="10393"/>
          <a:stretch/>
        </p:blipFill>
        <p:spPr bwMode="auto">
          <a:xfrm>
            <a:off x="2732690" y="2470380"/>
            <a:ext cx="1255189" cy="61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" descr="C:\Users\Эдуард\Desktop\фотки Фагимовны\20190125_104738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92" b="3325"/>
          <a:stretch/>
        </p:blipFill>
        <p:spPr bwMode="auto">
          <a:xfrm>
            <a:off x="1700426" y="744895"/>
            <a:ext cx="7065507" cy="5198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Эдуард\Desktop\фотки Фагимовны\20190125_10401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24392"/>
            <a:ext cx="7265960" cy="5209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8287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786" y="-27590"/>
            <a:ext cx="9180786" cy="68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Блок-схема: перфолента 3"/>
          <p:cNvSpPr/>
          <p:nvPr/>
        </p:nvSpPr>
        <p:spPr>
          <a:xfrm>
            <a:off x="1939754" y="2182482"/>
            <a:ext cx="4071667" cy="1828800"/>
          </a:xfrm>
          <a:prstGeom prst="flowChartPunched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0729497"/>
              </a:avLst>
            </a:prstTxWarp>
          </a:bodyPr>
          <a:lstStyle/>
          <a:p>
            <a:pPr algn="ctr"/>
            <a:endParaRPr lang="ru-RU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05000" y="2361868"/>
            <a:ext cx="3878589" cy="1470025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Wave2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a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Башҡорт аш- һыуҙары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://biokurt.ru/data/files/photo/kurt-tarel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493" y="3763425"/>
            <a:ext cx="1719508" cy="1394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gde.ru/images/img_ru/700/1259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6958" y="1484784"/>
            <a:ext cx="1345135" cy="1571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0" descr="http://www.safariguideafrica.com/wp-content/uploads/2014/07/biltong-close-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1017" y="188640"/>
            <a:ext cx="1391075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://fs00.infourok.ru/images/doc/203/231922/img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6933" y="188640"/>
            <a:ext cx="1518467" cy="1501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http://kulinar-market.ru/wp-content/uploads/2011/01/eremch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8125" y="3710858"/>
            <a:ext cx="1383968" cy="1682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tobolinfo.kz/upload/iblock/9fe/kumi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1467" y="5436801"/>
            <a:ext cx="1536794" cy="1080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://opt-353487.ssl.1c-bitrix-cdn.ru/upload/iblock/aff/b6b870e4-74c2-11e5-bceb-000c2933046c_54e03c63-76fb-11e5-bceb-000c2933046c.jpeg?14453298014075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2003" y="229139"/>
            <a:ext cx="1155154" cy="1124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85" y="1584699"/>
            <a:ext cx="1215572" cy="1269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 descr="https://ds04.infourok.ru/uploads/ex/0e4b/00037d32-1d743378/img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434" y="4623758"/>
            <a:ext cx="3361930" cy="2056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6" descr="http://kto-chto-gde.ru/wp-content/uploads/2016/11/maxresdefault-15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433" y="240223"/>
            <a:ext cx="1350531" cy="120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http://xn--54-dlchbeaba3avd8aroiin1as4o.xn--p1ai/images/virtuemart/product/talka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797" y="940594"/>
            <a:ext cx="1394604" cy="1261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0" descr="http://haibulla.ucoz.ru/_ld/0/2309430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6649" y="2105887"/>
            <a:ext cx="1594450" cy="1284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AutoShape 12" descr="https://skmarket.kiev.ua/sites/default/files/inline-images/butter2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14" descr="https://im0-tub-ru.yandex.net/i?id=f8f3e398e35bf7d55617c531b776aed3&amp;n=13&amp;exp=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601784" y="5210471"/>
            <a:ext cx="1865373" cy="1148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AutoShape 4" descr="https://pic.rutube.ru/video/50/85/5085198cc9ef6b8a0362b8e206ed0f34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4381361">
            <a:off x="2564983" y="3776441"/>
            <a:ext cx="130119" cy="10559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 rot="18077797">
            <a:off x="6292275" y="2973722"/>
            <a:ext cx="119062" cy="724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7327325" flipH="1">
            <a:off x="2867394" y="1817145"/>
            <a:ext cx="175344" cy="769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9111945">
            <a:off x="5367777" y="1814634"/>
            <a:ext cx="840720" cy="16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10" descr="http://xcook.info/sites/default/files/products/1/ajran-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14931" y="4923326"/>
            <a:ext cx="1196490" cy="1080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Стрелка вправо 25"/>
          <p:cNvSpPr/>
          <p:nvPr/>
        </p:nvSpPr>
        <p:spPr>
          <a:xfrm rot="16200000">
            <a:off x="4199743" y="1935559"/>
            <a:ext cx="425520" cy="106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786" y="-27590"/>
            <a:ext cx="9180786" cy="68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09054" y="2361980"/>
            <a:ext cx="2743200" cy="2106449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03071"/>
            <a:ext cx="2355273" cy="16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1" y="4748213"/>
            <a:ext cx="2913602" cy="19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69" y="4663641"/>
            <a:ext cx="2674112" cy="19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11" y="87825"/>
            <a:ext cx="2836093" cy="18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56" y="204700"/>
            <a:ext cx="2405600" cy="1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90" y="4818533"/>
            <a:ext cx="2175862" cy="16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17" y="4904677"/>
            <a:ext cx="2135589" cy="166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69" y="2166769"/>
            <a:ext cx="2020993" cy="24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5791200" y="2209001"/>
            <a:ext cx="2916906" cy="210703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58" y="2361980"/>
            <a:ext cx="2354542" cy="183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7" y="381000"/>
            <a:ext cx="2711355" cy="91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0" y="204700"/>
            <a:ext cx="2768600" cy="18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95400" y="990600"/>
            <a:ext cx="190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Ҡоштар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83637" y="393598"/>
            <a:ext cx="4116556" cy="2601056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1\Desktop\орнамент\images (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82" t="9552" r="15640" b="14629"/>
          <a:stretch/>
        </p:blipFill>
        <p:spPr bwMode="auto">
          <a:xfrm>
            <a:off x="293422" y="592233"/>
            <a:ext cx="1127451" cy="1008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орнамент\images (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14" t="7398" r="12588" b="25565"/>
          <a:stretch/>
        </p:blipFill>
        <p:spPr bwMode="auto">
          <a:xfrm>
            <a:off x="293421" y="1865718"/>
            <a:ext cx="1127451" cy="1065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1\Desktop\орнамент\images (8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20" t="9827" r="21242" b="11346"/>
          <a:stretch/>
        </p:blipFill>
        <p:spPr bwMode="auto">
          <a:xfrm>
            <a:off x="2841481" y="1865718"/>
            <a:ext cx="1224136" cy="1071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1\Desktop\орнамент\images (9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17" y="1865718"/>
            <a:ext cx="1263006" cy="1065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орнамент\0003450219-thum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904" b="14116"/>
          <a:stretch/>
        </p:blipFill>
        <p:spPr bwMode="auto">
          <a:xfrm>
            <a:off x="1500063" y="570854"/>
            <a:ext cx="1219314" cy="1008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1\Desktop\орнамент\Без названия (2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20" r="32958"/>
          <a:stretch/>
        </p:blipFill>
        <p:spPr bwMode="auto">
          <a:xfrm>
            <a:off x="2843813" y="622285"/>
            <a:ext cx="1182858" cy="1008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716016" y="393598"/>
            <a:ext cx="4116556" cy="2601056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8" descr="C:\Users\1\Desktop\орнамент\273-anturium-1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46" t="5870" r="13382"/>
          <a:stretch/>
        </p:blipFill>
        <p:spPr bwMode="auto">
          <a:xfrm>
            <a:off x="4914954" y="622285"/>
            <a:ext cx="1182858" cy="1008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1\Desktop\орнамент\images (6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77" y="1789630"/>
            <a:ext cx="1116062" cy="1083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1\Desktop\орнамент\images (7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87" y="600925"/>
            <a:ext cx="1106452" cy="990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1\Desktop\орнамент\images (12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84" y="600925"/>
            <a:ext cx="1182858" cy="1008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1\Desktop\орнамент\images (10)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55" b="7802"/>
          <a:stretch/>
        </p:blipFill>
        <p:spPr bwMode="auto">
          <a:xfrm>
            <a:off x="6182865" y="1789630"/>
            <a:ext cx="1182858" cy="1085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C:\Users\1\Desktop\орнамент\images (11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52" y="1789630"/>
            <a:ext cx="1207463" cy="1085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63611" y="3573016"/>
            <a:ext cx="4116556" cy="2601056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6" descr="C:\Users\1\Desktop\орнамент\images (15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1"/>
            <a:ext cx="3631135" cy="238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16016" y="3496478"/>
            <a:ext cx="4116556" cy="2601056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7" descr="C:\Users\1\Desktop\орнамент\image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37"/>
          <a:stretch/>
        </p:blipFill>
        <p:spPr bwMode="auto">
          <a:xfrm>
            <a:off x="4950183" y="3713436"/>
            <a:ext cx="1182858" cy="1083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:\Users\1\Desktop\орнамент\Без названия (2)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46" t="8335" r="10305"/>
          <a:stretch/>
        </p:blipFill>
        <p:spPr bwMode="auto">
          <a:xfrm>
            <a:off x="6182865" y="3698924"/>
            <a:ext cx="1171934" cy="1079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C:\Users\1\Desktop\орнамент\Без названия (7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77" y="3680572"/>
            <a:ext cx="1116061" cy="1076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C:\Users\1\Desktop\орнамент\Без названия (5)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35" t="10550" r="17320" b="4806"/>
          <a:stretch/>
        </p:blipFill>
        <p:spPr bwMode="auto">
          <a:xfrm>
            <a:off x="4976880" y="4873545"/>
            <a:ext cx="1164818" cy="1170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C:\Users\1\Desktop\орнамент\Без названия (9)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79" t="9933"/>
          <a:stretch/>
        </p:blipFill>
        <p:spPr bwMode="auto">
          <a:xfrm>
            <a:off x="6211356" y="4903819"/>
            <a:ext cx="1143444" cy="114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C:\Users\1\Desktop\орнамент\images (6)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3" t="-1" r="26554" b="13397"/>
          <a:stretch/>
        </p:blipFill>
        <p:spPr bwMode="auto">
          <a:xfrm>
            <a:off x="7456187" y="4907282"/>
            <a:ext cx="1130356" cy="1136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узел 1"/>
          <p:cNvSpPr/>
          <p:nvPr/>
        </p:nvSpPr>
        <p:spPr>
          <a:xfrm>
            <a:off x="3886200" y="2648893"/>
            <a:ext cx="1219199" cy="1050031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Капля 2"/>
          <p:cNvSpPr/>
          <p:nvPr/>
        </p:nvSpPr>
        <p:spPr>
          <a:xfrm rot="8073174">
            <a:off x="4051957" y="1545134"/>
            <a:ext cx="914400" cy="914400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886200" y="259080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r>
              <a:rPr lang="ru-RU" sz="2000" b="1" dirty="0" err="1" smtClean="0">
                <a:solidFill>
                  <a:srgbClr val="FF0000"/>
                </a:solidFill>
              </a:rPr>
              <a:t>Сәскәләр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3" name="Капля 32"/>
          <p:cNvSpPr/>
          <p:nvPr/>
        </p:nvSpPr>
        <p:spPr>
          <a:xfrm rot="13355620">
            <a:off x="5247545" y="2664245"/>
            <a:ext cx="914400" cy="914400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Капля 33"/>
          <p:cNvSpPr/>
          <p:nvPr/>
        </p:nvSpPr>
        <p:spPr>
          <a:xfrm rot="19064431">
            <a:off x="4006873" y="3869950"/>
            <a:ext cx="914400" cy="914400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Капля 34"/>
          <p:cNvSpPr/>
          <p:nvPr/>
        </p:nvSpPr>
        <p:spPr>
          <a:xfrm rot="2469257">
            <a:off x="2838173" y="2774578"/>
            <a:ext cx="914400" cy="914400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191000" y="1789630"/>
            <a:ext cx="190500" cy="2127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686300" y="1839170"/>
            <a:ext cx="190500" cy="212704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435238" y="1653014"/>
            <a:ext cx="190500" cy="21270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411923" y="2051874"/>
            <a:ext cx="190500" cy="21270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520652" y="2873200"/>
            <a:ext cx="294545" cy="131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5369092" y="3137236"/>
            <a:ext cx="198362" cy="22484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извлечение 45"/>
          <p:cNvSpPr/>
          <p:nvPr/>
        </p:nvSpPr>
        <p:spPr>
          <a:xfrm>
            <a:off x="5684830" y="3070187"/>
            <a:ext cx="315055" cy="328562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процесс 46"/>
          <p:cNvSpPr/>
          <p:nvPr/>
        </p:nvSpPr>
        <p:spPr>
          <a:xfrm>
            <a:off x="2971800" y="3070187"/>
            <a:ext cx="323573" cy="29189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435242" y="3137236"/>
            <a:ext cx="222358" cy="2248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31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512" y="-1251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873337" y="4254264"/>
            <a:ext cx="2992759" cy="2591226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873122" y="2751710"/>
            <a:ext cx="4202180" cy="1469377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902890" y="126328"/>
            <a:ext cx="4126601" cy="2594144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02890" y="4221086"/>
            <a:ext cx="4116091" cy="2591226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95404" y="150654"/>
            <a:ext cx="4116556" cy="2601056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1\Desktop\Транспорт\домашние животные\images (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3" r="7683" b="8837"/>
          <a:stretch/>
        </p:blipFill>
        <p:spPr bwMode="auto">
          <a:xfrm>
            <a:off x="220379" y="316496"/>
            <a:ext cx="1183269" cy="1061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1\Desktop\Транспорт\домашние животные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03" y="316496"/>
            <a:ext cx="1217269" cy="1091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1\Desktop\Транспорт\домашние животные\Без названия (4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9" r="5900" b="8880"/>
          <a:stretch/>
        </p:blipFill>
        <p:spPr bwMode="auto">
          <a:xfrm>
            <a:off x="2907142" y="331846"/>
            <a:ext cx="1160802" cy="1054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1\Desktop\Транспорт\домашние животные\imag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85" t="8849" r="28178"/>
          <a:stretch/>
        </p:blipFill>
        <p:spPr bwMode="auto">
          <a:xfrm>
            <a:off x="234027" y="1549323"/>
            <a:ext cx="1169621" cy="110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1\Desktop\Транспорт\домашние животные\Без названия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69" t="11011" r="6689"/>
          <a:stretch/>
        </p:blipFill>
        <p:spPr bwMode="auto">
          <a:xfrm>
            <a:off x="1528939" y="1553091"/>
            <a:ext cx="1253933" cy="1103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1\Desktop\Транспорт\домашние животные\Без названия (3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95"/>
          <a:stretch/>
        </p:blipFill>
        <p:spPr bwMode="auto">
          <a:xfrm>
            <a:off x="2911311" y="1553090"/>
            <a:ext cx="1156633" cy="1103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1\Desktop\Транспорт\хищные дик жив\images (1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1" t="4084" r="14946" b="14963"/>
          <a:stretch/>
        </p:blipFill>
        <p:spPr bwMode="auto">
          <a:xfrm>
            <a:off x="6388837" y="231115"/>
            <a:ext cx="1164483" cy="1126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1\Desktop\Транспорт\хищные дик жив\Без названия (3)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87" t="15410" r="11743"/>
          <a:stretch/>
        </p:blipFill>
        <p:spPr bwMode="auto">
          <a:xfrm>
            <a:off x="7766075" y="230111"/>
            <a:ext cx="1164483" cy="1127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1\Desktop\Транспорт\хищные дик жив\Без названия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71" y="933802"/>
            <a:ext cx="1164484" cy="1060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1\Desktop\Транспорт\хищные дик жив\images (5)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10" r="18689" b="12948"/>
          <a:stretch/>
        </p:blipFill>
        <p:spPr bwMode="auto">
          <a:xfrm>
            <a:off x="6391820" y="1470842"/>
            <a:ext cx="1164483" cy="1046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1\Desktop\Транспорт\хищные дик жив\images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4" t="5760" b="15840"/>
          <a:stretch/>
        </p:blipFill>
        <p:spPr bwMode="auto">
          <a:xfrm>
            <a:off x="7783791" y="1423400"/>
            <a:ext cx="1146767" cy="1094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3" descr="C:\Users\1\Desktop\Транспорт\тропические травоядные жив\images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43" r="10499" b="9379"/>
          <a:stretch/>
        </p:blipFill>
        <p:spPr bwMode="auto">
          <a:xfrm>
            <a:off x="5041401" y="2901727"/>
            <a:ext cx="1239623" cy="1115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1" descr="C:\Users\1\Desktop\Транспорт\тропические травоядные жив\images (2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13" y="2937148"/>
            <a:ext cx="1210377" cy="1101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:\Users\1\Desktop\Транспорт\тропические травоядные жив\images (4)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70" b="11956"/>
          <a:stretch/>
        </p:blipFill>
        <p:spPr bwMode="auto">
          <a:xfrm>
            <a:off x="7797146" y="2937148"/>
            <a:ext cx="1174440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C:\Users\1\Desktop\Транспорт\тропические хищники\images (3)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930"/>
          <a:stretch/>
        </p:blipFill>
        <p:spPr bwMode="auto">
          <a:xfrm>
            <a:off x="5090245" y="4384610"/>
            <a:ext cx="1141933" cy="1042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1\Desktop\Транспорт\тропические хищники\Без названия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95" t="8086" r="5094" b="6973"/>
          <a:stretch/>
        </p:blipFill>
        <p:spPr bwMode="auto">
          <a:xfrm>
            <a:off x="7760667" y="4362920"/>
            <a:ext cx="1169891" cy="101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C:\Users\1\Desktop\Транспорт\тропические хищники\Без названия (2)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22" r="4490"/>
          <a:stretch/>
        </p:blipFill>
        <p:spPr bwMode="auto">
          <a:xfrm>
            <a:off x="6433657" y="4377300"/>
            <a:ext cx="1147687" cy="1025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9" descr="C:\Users\1\Desktop\Транспорт\тропические хищники\images (4)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12" t="12450" r="12247" b="251"/>
          <a:stretch/>
        </p:blipFill>
        <p:spPr bwMode="auto">
          <a:xfrm>
            <a:off x="5818502" y="5635188"/>
            <a:ext cx="1147688" cy="1016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C:\Users\1\Desktop\Транспорт\тропические хищники\шакалы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894" b="11290"/>
          <a:stretch/>
        </p:blipFill>
        <p:spPr bwMode="auto">
          <a:xfrm>
            <a:off x="7211274" y="5616379"/>
            <a:ext cx="1171743" cy="101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C:\Users\1\Desktop\Транспорт\травоядные жив\images (1)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156"/>
          <a:stretch/>
        </p:blipFill>
        <p:spPr bwMode="auto">
          <a:xfrm>
            <a:off x="2110163" y="4395685"/>
            <a:ext cx="1180538" cy="1031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1\Desktop\Транспорт\травоядные жив\images (2)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24" r="18392" b="8870"/>
          <a:stretch/>
        </p:blipFill>
        <p:spPr bwMode="auto">
          <a:xfrm>
            <a:off x="3489627" y="4409684"/>
            <a:ext cx="1244698" cy="107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 descr="C:\Users\1\Desktop\Транспорт\травоядные жив\Без названия (3)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0" t="16937" r="12488" b="13286"/>
          <a:stretch/>
        </p:blipFill>
        <p:spPr bwMode="auto">
          <a:xfrm>
            <a:off x="3445595" y="5638262"/>
            <a:ext cx="1244698" cy="1087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C:\Users\1\Desktop\Транспорт\травоядные жив\images (6)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80"/>
          <a:stretch/>
        </p:blipFill>
        <p:spPr bwMode="auto">
          <a:xfrm>
            <a:off x="2016804" y="5572996"/>
            <a:ext cx="1261951" cy="110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2249930" y="3153172"/>
            <a:ext cx="1375515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800474" y="3361860"/>
            <a:ext cx="843534" cy="2520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20326920">
            <a:off x="3800474" y="2930286"/>
            <a:ext cx="843534" cy="2520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818573">
            <a:off x="3800474" y="3763972"/>
            <a:ext cx="843534" cy="25202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6200000">
            <a:off x="2771690" y="2814349"/>
            <a:ext cx="390194" cy="2520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2799202" y="3852615"/>
            <a:ext cx="390194" cy="2520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356397" y="3244334"/>
            <a:ext cx="145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Хайуандар</a:t>
            </a:r>
            <a:endParaRPr lang="ru-RU" b="1" dirty="0"/>
          </a:p>
        </p:txBody>
      </p:sp>
      <p:pic>
        <p:nvPicPr>
          <p:cNvPr id="1031" name="Picture 7" descr="C:\Users\1\Desktop\орнамент\Без названия (10)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" y="2901727"/>
            <a:ext cx="2026526" cy="1921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5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786" y="-27590"/>
            <a:ext cx="9180786" cy="68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58428" y="188378"/>
            <a:ext cx="3803972" cy="3248374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1\Desktop\орнамент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378"/>
            <a:ext cx="3810000" cy="3303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202236" y="216568"/>
            <a:ext cx="3834135" cy="3248374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1\Desktop\орнамент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228600"/>
            <a:ext cx="3724276" cy="3290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58428" y="3555582"/>
            <a:ext cx="3575372" cy="3248374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1\Desktop\орнамент\Рисунок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7" y="3466981"/>
            <a:ext cx="3489993" cy="3376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991970" y="4419600"/>
            <a:ext cx="2504441" cy="2384356"/>
          </a:xfrm>
          <a:prstGeom prst="round2Diag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1\Desktop\орнамент\Рисунок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4744869"/>
            <a:ext cx="1958974" cy="1733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четверенная стрелка 1"/>
          <p:cNvSpPr/>
          <p:nvPr/>
        </p:nvSpPr>
        <p:spPr>
          <a:xfrm>
            <a:off x="3175755" y="2057400"/>
            <a:ext cx="2540335" cy="2362200"/>
          </a:xfrm>
          <a:prstGeom prst="quad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33800" y="3026437"/>
            <a:ext cx="146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ТРАНСПОРТ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754829"/>
            <a:ext cx="2406970" cy="2849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98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>
            <a:noAutofit/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a-RU" sz="6000" b="1" dirty="0" smtClean="0">
                <a:solidFill>
                  <a:srgbClr val="7030A0"/>
                </a:solidFill>
              </a:rPr>
              <a:t>Проблеманың асылы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6000" dirty="0"/>
          </a:p>
        </p:txBody>
      </p:sp>
      <p:sp>
        <p:nvSpPr>
          <p:cNvPr id="3" name="Овал 2"/>
          <p:cNvSpPr/>
          <p:nvPr/>
        </p:nvSpPr>
        <p:spPr>
          <a:xfrm>
            <a:off x="5791200" y="1219200"/>
            <a:ext cx="2971800" cy="2667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343400" y="4419600"/>
            <a:ext cx="2514600" cy="2209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a-RU" sz="2400" b="1" dirty="0" smtClean="0">
                <a:solidFill>
                  <a:srgbClr val="FF0000"/>
                </a:solidFill>
              </a:rPr>
              <a:t>Аң-зиһен картаһы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09600" y="1600200"/>
            <a:ext cx="3505200" cy="3733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4419600" y="28956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62000" y="1797269"/>
            <a:ext cx="3200400" cy="335280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6227379" y="151644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400" b="1" dirty="0" smtClean="0">
                <a:solidFill>
                  <a:srgbClr val="FF0000"/>
                </a:solidFill>
              </a:rPr>
              <a:t>...яңы алымдар, ысулдар, яңыса ҡараш уйлап табыу, тәҡдим итеү.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577483">
            <a:off x="6150465" y="3868304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Һығымта: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600200"/>
            <a:ext cx="80772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Бөгөнгө күп мәғлүмәтле доньяла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белем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биреү эшмәкәрлегендә .аң-зиһен картаһын ҡулланыу ҙур, ыңғай һөҙөмтәләр бирә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ФГОС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программаһын тормошҡа ашырғанда аң-зиһен картаһы белем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биреү өлкәләрен интеграциялауға юл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ҡуя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алым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тирә-йүнде танып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белгәндә иң уңайлы ысулдарҙың береһе һәм әлбиттә балалар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баҡсаһы һәм мәктәп араһында тығыҙ бәйләнеш булдырырға булышлыҡ итә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38600"/>
            <a:ext cx="7772400" cy="1971675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1143000"/>
            <a:ext cx="7772400" cy="2057400"/>
          </a:xfrm>
        </p:spPr>
        <p:txBody>
          <a:bodyPr>
            <a:prstTxWarp prst="textDeflateTop">
              <a:avLst/>
            </a:prstTxWarp>
          </a:bodyPr>
          <a:lstStyle/>
          <a:p>
            <a:pPr algn="ctr"/>
            <a:r>
              <a:rPr lang="ba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ИҒТИБАРЫҒЫҘ ӨСӨН РӘХМӘТ!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8808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1\Desktop\naqqash-sampl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89"/>
          <a:stretch/>
        </p:blipFill>
        <p:spPr bwMode="auto">
          <a:xfrm>
            <a:off x="3733800" y="685800"/>
            <a:ext cx="4686300" cy="5989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78524"/>
            <a:ext cx="6896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latin typeface="a_Helver Bashkir" pitchFamily="34" charset="0"/>
            </a:endParaRPr>
          </a:p>
          <a:p>
            <a:endParaRPr lang="ru-RU" sz="5400" b="1" dirty="0" smtClean="0">
              <a:latin typeface="a_Helver Bashkir" pitchFamily="34" charset="0"/>
            </a:endParaRPr>
          </a:p>
          <a:p>
            <a:r>
              <a:rPr lang="ru-RU" sz="5400" b="1" dirty="0" smtClean="0">
                <a:latin typeface="a_Helver Bashkir" pitchFamily="34" charset="0"/>
              </a:rPr>
              <a:t>Баш</a:t>
            </a:r>
            <a:r>
              <a:rPr lang="ba-RU" sz="5400" b="1" dirty="0" smtClean="0">
                <a:latin typeface="a_Helver Bashkir" pitchFamily="34" charset="0"/>
              </a:rPr>
              <a:t>ҡорт </a:t>
            </a:r>
          </a:p>
          <a:p>
            <a:r>
              <a:rPr lang="ba-RU" sz="5400" b="1" dirty="0" smtClean="0">
                <a:latin typeface="a_Helver Bashkir" pitchFamily="34" charset="0"/>
              </a:rPr>
              <a:t>шәжәрәһе</a:t>
            </a:r>
            <a:endParaRPr lang="ru-RU" sz="5400" b="1" dirty="0">
              <a:latin typeface="a_Helver Bashkir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7549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667"/>
            <a:ext cx="9155373" cy="68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57200" y="609600"/>
            <a:ext cx="4784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Иң беренселәрҙән булып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аң-зиһен картаһын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Америка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эшҡыуары һәм яҙыусыһы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Бьюзен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уйлап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тапҡан тигән фараз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йөрөй</a:t>
            </a:r>
            <a:r>
              <a:rPr lang="ru-RU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459707"/>
            <a:ext cx="586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Мәктәпкәсә йәштәге балалар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доньяһына аң-зиһен картаһы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педагогик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фән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кандидаты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В.М.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Акименкоға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бурыслы.Ул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был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алымды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балаларҙа бәйләнешле телмәр үҫтереү өсөн иң уңайлы ысул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итеп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тәҡдим итте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"/>
            <a:ext cx="361081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4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Овал 1"/>
          <p:cNvSpPr/>
          <p:nvPr/>
        </p:nvSpPr>
        <p:spPr>
          <a:xfrm>
            <a:off x="3124200" y="1905000"/>
            <a:ext cx="3352800" cy="2874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3200" b="1" i="1" dirty="0" smtClean="0"/>
              <a:t>Аң- зиһен картаһы</a:t>
            </a:r>
            <a:endParaRPr lang="ru-RU" sz="3200" b="1" i="1" dirty="0"/>
          </a:p>
        </p:txBody>
      </p:sp>
      <p:sp>
        <p:nvSpPr>
          <p:cNvPr id="3" name="Овал 2"/>
          <p:cNvSpPr/>
          <p:nvPr/>
        </p:nvSpPr>
        <p:spPr>
          <a:xfrm>
            <a:off x="304800" y="381000"/>
            <a:ext cx="3048000" cy="2590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dirty="0" smtClean="0">
                <a:solidFill>
                  <a:srgbClr val="FF0000"/>
                </a:solidFill>
              </a:rPr>
              <a:t>Белем алырға.һығымталар яһарға һәм белемде тикшерергә 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4800" y="4114800"/>
            <a:ext cx="3124200" cy="2590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dirty="0" smtClean="0">
                <a:solidFill>
                  <a:srgbClr val="7030A0"/>
                </a:solidFill>
              </a:rPr>
              <a:t>Иғтибарлылыҡты туплауға,хәтерҙә ҡалдырырға</a:t>
            </a:r>
            <a:r>
              <a:rPr lang="ba-RU" sz="2400" b="1" dirty="0" smtClean="0">
                <a:solidFill>
                  <a:srgbClr val="00B0F0"/>
                </a:solidFill>
              </a:rPr>
              <a:t> 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43600" y="381000"/>
            <a:ext cx="2971800" cy="25908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dirty="0" smtClean="0">
                <a:solidFill>
                  <a:srgbClr val="FF0000"/>
                </a:solidFill>
              </a:rPr>
              <a:t>Иң мөһимен айырып алыу. Дөйөмләштереү, системаға һалыу.</a:t>
            </a:r>
          </a:p>
        </p:txBody>
      </p:sp>
      <p:sp>
        <p:nvSpPr>
          <p:cNvPr id="6" name="Овал 5"/>
          <p:cNvSpPr/>
          <p:nvPr/>
        </p:nvSpPr>
        <p:spPr>
          <a:xfrm>
            <a:off x="5948718" y="4000500"/>
            <a:ext cx="2971800" cy="2667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dirty="0" smtClean="0">
                <a:solidFill>
                  <a:srgbClr val="FF0000"/>
                </a:solidFill>
              </a:rPr>
              <a:t>Хәтерҙе, уйлау һәләте,</a:t>
            </a:r>
          </a:p>
          <a:p>
            <a:pPr algn="ctr"/>
            <a:r>
              <a:rPr lang="ba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Фекерләү ҡеүәһе.</a:t>
            </a:r>
          </a:p>
          <a:p>
            <a:pPr algn="ctr"/>
            <a:endParaRPr lang="ru-RU" dirty="0"/>
          </a:p>
        </p:txBody>
      </p:sp>
      <p:sp>
        <p:nvSpPr>
          <p:cNvPr id="8" name="Выгнутая вверх стрелка 7"/>
          <p:cNvSpPr/>
          <p:nvPr/>
        </p:nvSpPr>
        <p:spPr>
          <a:xfrm rot="18296986">
            <a:off x="4923292" y="834865"/>
            <a:ext cx="1191940" cy="653015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7575574">
            <a:off x="3357832" y="5487539"/>
            <a:ext cx="1350050" cy="846724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низ стрелка 15"/>
          <p:cNvSpPr/>
          <p:nvPr/>
        </p:nvSpPr>
        <p:spPr>
          <a:xfrm rot="4669003">
            <a:off x="4776929" y="5529879"/>
            <a:ext cx="1327804" cy="710298"/>
          </a:xfrm>
          <a:prstGeom prst="curvedUp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4537191">
            <a:off x="3424781" y="849158"/>
            <a:ext cx="1216152" cy="654273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1601" y="153362"/>
            <a:ext cx="2514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i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Белем бирә</a:t>
            </a:r>
            <a:endParaRPr lang="ru-RU" i="1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93709" y="3631168"/>
            <a:ext cx="1669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Булышлыҡ итә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29400" y="3429000"/>
            <a:ext cx="1063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a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үҫтерә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Новая папка\20190123_11113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7255"/>
            <a:ext cx="6705600" cy="518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609600" y="685800"/>
            <a:ext cx="2209800" cy="5105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5800" y="2209800"/>
            <a:ext cx="213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Аң-зиһен картаһының файҙаһы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429000" y="190500"/>
            <a:ext cx="5486400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КҮРГӘҘМӘЛЕЛЕК</a:t>
            </a:r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29000" y="1219200"/>
            <a:ext cx="54102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Матур һәм сағыу</a:t>
            </a:r>
            <a:endParaRPr lang="ru-RU" sz="24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429000" y="2209800"/>
            <a:ext cx="54102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Хәтерҙә ҡала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Овал 21"/>
          <p:cNvSpPr/>
          <p:nvPr/>
        </p:nvSpPr>
        <p:spPr>
          <a:xfrm>
            <a:off x="3352800" y="4495800"/>
            <a:ext cx="55626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Ижади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Овал 23"/>
          <p:cNvSpPr/>
          <p:nvPr/>
        </p:nvSpPr>
        <p:spPr>
          <a:xfrm>
            <a:off x="3200400" y="3429000"/>
            <a:ext cx="55626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Үҙ ваҡытында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Овал 24"/>
          <p:cNvSpPr/>
          <p:nvPr/>
        </p:nvSpPr>
        <p:spPr>
          <a:xfrm>
            <a:off x="3429000" y="5638800"/>
            <a:ext cx="5486400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Яңынан ҡарау мөмкинселеге</a:t>
            </a:r>
            <a:endParaRPr lang="ru-RU" sz="24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2438400" y="685800"/>
            <a:ext cx="838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743200" y="16764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895600" y="2667000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895600" y="3733800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743200" y="4876800"/>
            <a:ext cx="5334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362200" y="57150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G:\Новая папка\IMG_8102-18-01-19-01-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426600" y="33451800"/>
            <a:ext cx="18288000" cy="13716000"/>
          </a:xfrm>
          <a:prstGeom prst="rect">
            <a:avLst/>
          </a:prstGeom>
          <a:noFill/>
        </p:spPr>
      </p:pic>
      <p:pic>
        <p:nvPicPr>
          <p:cNvPr id="1026" name="Picture 2" descr="D:\Новая папка\IMG_8102-18-01-19-01-5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799" y="609600"/>
            <a:ext cx="6858001" cy="563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Новая папка\IMG_8099-18-01-19-01-58.jpeg"/>
          <p:cNvPicPr>
            <a:picLocks noChangeAspect="1" noChangeArrowheads="1"/>
          </p:cNvPicPr>
          <p:nvPr/>
        </p:nvPicPr>
        <p:blipFill>
          <a:blip r:embed="rId3"/>
          <a:srcRect t="13333" b="2667"/>
          <a:stretch>
            <a:fillRect/>
          </a:stretch>
        </p:blipFill>
        <p:spPr bwMode="auto">
          <a:xfrm>
            <a:off x="2133600" y="606510"/>
            <a:ext cx="6609008" cy="5644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1135</TotalTime>
  <Words>340</Words>
  <Application>Microsoft Office PowerPoint</Application>
  <PresentationFormat>Экран (4:3)</PresentationFormat>
  <Paragraphs>69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Шамонино ауылы «Аҡбуҙат» балалар баҡсаһы</vt:lpstr>
      <vt:lpstr> Проблеманың асылы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Аң-зиһен картаһын төҙөү өсөн төп талаптар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Һығымта: 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141</cp:revision>
  <dcterms:created xsi:type="dcterms:W3CDTF">2019-01-14T04:16:07Z</dcterms:created>
  <dcterms:modified xsi:type="dcterms:W3CDTF">2021-02-17T01:09:48Z</dcterms:modified>
</cp:coreProperties>
</file>