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287" r:id="rId2"/>
    <p:sldId id="285" r:id="rId3"/>
    <p:sldId id="301" r:id="rId4"/>
    <p:sldId id="256" r:id="rId5"/>
    <p:sldId id="259" r:id="rId6"/>
    <p:sldId id="296" r:id="rId7"/>
    <p:sldId id="298" r:id="rId8"/>
    <p:sldId id="302" r:id="rId9"/>
    <p:sldId id="297" r:id="rId10"/>
    <p:sldId id="260" r:id="rId11"/>
    <p:sldId id="261" r:id="rId12"/>
    <p:sldId id="295" r:id="rId13"/>
    <p:sldId id="288" r:id="rId14"/>
    <p:sldId id="289" r:id="rId15"/>
    <p:sldId id="290" r:id="rId16"/>
    <p:sldId id="291" r:id="rId17"/>
    <p:sldId id="311" r:id="rId18"/>
    <p:sldId id="299" r:id="rId19"/>
    <p:sldId id="303" r:id="rId20"/>
    <p:sldId id="293" r:id="rId21"/>
    <p:sldId id="263" r:id="rId22"/>
    <p:sldId id="264" r:id="rId23"/>
    <p:sldId id="265" r:id="rId24"/>
    <p:sldId id="266" r:id="rId25"/>
    <p:sldId id="267" r:id="rId26"/>
    <p:sldId id="268" r:id="rId27"/>
    <p:sldId id="270" r:id="rId28"/>
    <p:sldId id="269" r:id="rId29"/>
    <p:sldId id="275" r:id="rId30"/>
    <p:sldId id="272" r:id="rId31"/>
    <p:sldId id="271" r:id="rId32"/>
    <p:sldId id="304" r:id="rId33"/>
    <p:sldId id="306" r:id="rId34"/>
    <p:sldId id="308" r:id="rId35"/>
    <p:sldId id="309" r:id="rId36"/>
    <p:sldId id="310" r:id="rId37"/>
    <p:sldId id="313" r:id="rId38"/>
    <p:sldId id="322" r:id="rId39"/>
    <p:sldId id="323" r:id="rId40"/>
    <p:sldId id="324" r:id="rId41"/>
    <p:sldId id="312" r:id="rId42"/>
    <p:sldId id="321" r:id="rId43"/>
    <p:sldId id="314" r:id="rId44"/>
    <p:sldId id="315" r:id="rId45"/>
    <p:sldId id="325" r:id="rId46"/>
    <p:sldId id="328" r:id="rId47"/>
    <p:sldId id="327" r:id="rId48"/>
    <p:sldId id="326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3950" autoAdjust="0"/>
    <p:restoredTop sz="94713" autoAdjust="0"/>
  </p:normalViewPr>
  <p:slideViewPr>
    <p:cSldViewPr>
      <p:cViewPr>
        <p:scale>
          <a:sx n="106" d="100"/>
          <a:sy n="106" d="100"/>
        </p:scale>
        <p:origin x="-1764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C45D55-748A-428D-A89B-81051E20BC87}" type="datetimeFigureOut">
              <a:rPr lang="ru-RU" smtClean="0"/>
              <a:pPr/>
              <a:t>16.01.2020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598468-0576-417A-A104-1784BDB7E54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598468-0576-417A-A104-1784BDB7E540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1DA80406-35D1-4791-97F4-AB90315F86D4}" type="datetimeFigureOut">
              <a:rPr lang="ru-RU" smtClean="0"/>
              <a:pPr/>
              <a:t>16.01.2020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1F57E86-89C7-48E9-916E-78C42FB64E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A80406-35D1-4791-97F4-AB90315F86D4}" type="datetimeFigureOut">
              <a:rPr lang="ru-RU" smtClean="0"/>
              <a:pPr/>
              <a:t>16.01.2020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F57E86-89C7-48E9-916E-78C42FB64E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1DA80406-35D1-4791-97F4-AB90315F86D4}" type="datetimeFigureOut">
              <a:rPr lang="ru-RU" smtClean="0"/>
              <a:pPr/>
              <a:t>16.01.2020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1F57E86-89C7-48E9-916E-78C42FB64E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A80406-35D1-4791-97F4-AB90315F86D4}" type="datetimeFigureOut">
              <a:rPr lang="ru-RU" smtClean="0"/>
              <a:pPr/>
              <a:t>16.01.2020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F57E86-89C7-48E9-916E-78C42FB64E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DA80406-35D1-4791-97F4-AB90315F86D4}" type="datetimeFigureOut">
              <a:rPr lang="ru-RU" smtClean="0"/>
              <a:pPr/>
              <a:t>16.01.2020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1F57E86-89C7-48E9-916E-78C42FB64E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A80406-35D1-4791-97F4-AB90315F86D4}" type="datetimeFigureOut">
              <a:rPr lang="ru-RU" smtClean="0"/>
              <a:pPr/>
              <a:t>16.01.2020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F57E86-89C7-48E9-916E-78C42FB64E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A80406-35D1-4791-97F4-AB90315F86D4}" type="datetimeFigureOut">
              <a:rPr lang="ru-RU" smtClean="0"/>
              <a:pPr/>
              <a:t>16.01.2020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F57E86-89C7-48E9-916E-78C42FB64E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A80406-35D1-4791-97F4-AB90315F86D4}" type="datetimeFigureOut">
              <a:rPr lang="ru-RU" smtClean="0"/>
              <a:pPr/>
              <a:t>16.01.2020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F57E86-89C7-48E9-916E-78C42FB64E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DA80406-35D1-4791-97F4-AB90315F86D4}" type="datetimeFigureOut">
              <a:rPr lang="ru-RU" smtClean="0"/>
              <a:pPr/>
              <a:t>16.01.2020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F57E86-89C7-48E9-916E-78C42FB64E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A80406-35D1-4791-97F4-AB90315F86D4}" type="datetimeFigureOut">
              <a:rPr lang="ru-RU" smtClean="0"/>
              <a:pPr/>
              <a:t>16.01.2020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F57E86-89C7-48E9-916E-78C42FB64E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A80406-35D1-4791-97F4-AB90315F86D4}" type="datetimeFigureOut">
              <a:rPr lang="ru-RU" smtClean="0"/>
              <a:pPr/>
              <a:t>16.01.2020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F57E86-89C7-48E9-916E-78C42FB64E4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1DA80406-35D1-4791-97F4-AB90315F86D4}" type="datetimeFigureOut">
              <a:rPr lang="ru-RU" smtClean="0"/>
              <a:pPr/>
              <a:t>16.01.2020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1F57E86-89C7-48E9-916E-78C42FB64E4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Desktop\VID_20200116_104344.mp4" TargetMode="External"/><Relationship Id="rId4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проект на 100 летие\10_japanese_style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539552" y="533400"/>
            <a:ext cx="8136904" cy="2868168"/>
          </a:xfrm>
        </p:spPr>
        <p:txBody>
          <a:bodyPr/>
          <a:lstStyle/>
          <a:p>
            <a:pPr algn="ctr"/>
            <a:r>
              <a:rPr lang="ru-RU" dirty="0" err="1" smtClean="0">
                <a:solidFill>
                  <a:srgbClr val="FF0000"/>
                </a:solidFill>
              </a:rPr>
              <a:t>Балалар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баҡсаһында туҡымаға </a:t>
            </a:r>
            <a:r>
              <a:rPr lang="ru-RU" dirty="0" smtClean="0">
                <a:solidFill>
                  <a:srgbClr val="FF0000"/>
                </a:solidFill>
              </a:rPr>
              <a:t>акрил </a:t>
            </a:r>
            <a:r>
              <a:rPr lang="ru-RU" dirty="0" err="1" smtClean="0">
                <a:solidFill>
                  <a:srgbClr val="FF0000"/>
                </a:solidFill>
              </a:rPr>
              <a:t>буяуҙар ярҙамында төшөрөлгән биҙәктәрҙе ҡулланыу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3275856" y="3933056"/>
            <a:ext cx="5400600" cy="172819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ru-RU" sz="3200" b="1" dirty="0" err="1" smtClean="0">
                <a:solidFill>
                  <a:srgbClr val="7030A0"/>
                </a:solidFill>
              </a:rPr>
              <a:t>Тәрбиәсе: Саптарова</a:t>
            </a:r>
            <a:r>
              <a:rPr lang="ru-RU" sz="3200" b="1" dirty="0" smtClean="0">
                <a:solidFill>
                  <a:srgbClr val="7030A0"/>
                </a:solidFill>
              </a:rPr>
              <a:t>    Р</a:t>
            </a:r>
            <a:r>
              <a:rPr lang="ba-RU" sz="3200" b="1" dirty="0" smtClean="0">
                <a:solidFill>
                  <a:srgbClr val="7030A0"/>
                </a:solidFill>
              </a:rPr>
              <a:t>үзилә Юлай ҡыҙы</a:t>
            </a:r>
            <a:endParaRPr lang="ru-RU" sz="32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проект на 100 летие\10_japanese_style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-143270" y="0"/>
            <a:ext cx="928727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/>
          <a:srcRect l="12486" r="12486"/>
          <a:stretch>
            <a:fillRect/>
          </a:stretch>
        </p:blipFill>
        <p:spPr bwMode="auto">
          <a:xfrm>
            <a:off x="179512" y="332656"/>
            <a:ext cx="8748161" cy="60990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проект на 100 летие\10_japanese_style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-143270" y="0"/>
            <a:ext cx="928727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/>
          <a:srcRect l="12486" r="12486"/>
          <a:stretch>
            <a:fillRect/>
          </a:stretch>
        </p:blipFill>
        <p:spPr bwMode="auto">
          <a:xfrm>
            <a:off x="251520" y="319147"/>
            <a:ext cx="8510963" cy="62061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проект на 100 летие\10_japanese_style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-143270" y="0"/>
            <a:ext cx="928727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3074" name="Picture 2" descr="C:\Users\User\Desktop\pVaexTteBe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548680"/>
            <a:ext cx="7800867" cy="58506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проект на 100 летие\10_japanese_style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-143270" y="0"/>
            <a:ext cx="9287270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732696"/>
          </a:xfrm>
        </p:spPr>
        <p:txBody>
          <a:bodyPr/>
          <a:lstStyle/>
          <a:p>
            <a:pPr algn="ctr"/>
            <a:r>
              <a:rPr lang="ba-RU" dirty="0" smtClean="0">
                <a:solidFill>
                  <a:srgbClr val="C00000"/>
                </a:solidFill>
              </a:rPr>
              <a:t>Этно стилдәге эштәр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KbS1fTHtiAg.jpg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/>
          <a:srcRect t="12514" b="12514"/>
          <a:stretch>
            <a:fillRect/>
          </a:stretch>
        </p:blipFill>
        <p:spPr>
          <a:xfrm>
            <a:off x="1907704" y="1268760"/>
            <a:ext cx="5472608" cy="54705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проект на 100 летие\10_japanese_style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-143270" y="0"/>
            <a:ext cx="9287270" cy="6858000"/>
          </a:xfrm>
          <a:prstGeom prst="rect">
            <a:avLst/>
          </a:prstGeom>
          <a:noFill/>
        </p:spPr>
      </p:pic>
      <p:pic>
        <p:nvPicPr>
          <p:cNvPr id="5" name="Рисунок 4" descr="sd9y-VlQmUA.jpg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/>
          <a:srcRect t="12514" b="12514"/>
          <a:stretch>
            <a:fillRect/>
          </a:stretch>
        </p:blipFill>
        <p:spPr>
          <a:xfrm>
            <a:off x="1547664" y="188640"/>
            <a:ext cx="6516216" cy="65137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проект на 100 летие\10_japanese_style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-143270" y="0"/>
            <a:ext cx="928727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wGVhGAIs0UY.jp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2486" r="12486"/>
          <a:stretch>
            <a:fillRect/>
          </a:stretch>
        </p:blipFill>
        <p:spPr>
          <a:xfrm>
            <a:off x="1547664" y="548680"/>
            <a:ext cx="5924542" cy="59245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проект на 100 летие\10_japanese_style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-143270" y="0"/>
            <a:ext cx="928727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tWyfwCbmzpU.jp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2486" r="12486"/>
          <a:stretch>
            <a:fillRect/>
          </a:stretch>
        </p:blipFill>
        <p:spPr>
          <a:xfrm>
            <a:off x="1403648" y="332656"/>
            <a:ext cx="6048672" cy="6048672"/>
          </a:xfrm>
          <a:ln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проект на 100 летие\10_japanese_style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-143270" y="0"/>
            <a:ext cx="928727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C:\Users\User\Desktop\bhOOD5kdCSc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/>
          <a:srcRect l="12486" r="12486"/>
          <a:stretch>
            <a:fillRect/>
          </a:stretch>
        </p:blipFill>
        <p:spPr bwMode="auto">
          <a:xfrm>
            <a:off x="1547664" y="476672"/>
            <a:ext cx="5976664" cy="59766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проект на 100 летие\10_japanese_style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-143270" y="0"/>
            <a:ext cx="928727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KI0ca0wVS4I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12514" b="12514"/>
          <a:stretch>
            <a:fillRect/>
          </a:stretch>
        </p:blipFill>
        <p:spPr>
          <a:xfrm>
            <a:off x="1259632" y="476672"/>
            <a:ext cx="6048672" cy="60486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проект на 100 летие\10_japanese_style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-143270" y="0"/>
            <a:ext cx="928727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JY-VmFptvbg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12514" b="12514"/>
          <a:stretch>
            <a:fillRect/>
          </a:stretch>
        </p:blipFill>
        <p:spPr>
          <a:xfrm>
            <a:off x="1259632" y="332656"/>
            <a:ext cx="6356590" cy="63565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проект на 100 летие\10_japanese_style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-143270" y="0"/>
            <a:ext cx="928727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ba-RU" dirty="0" smtClean="0">
                <a:solidFill>
                  <a:srgbClr val="FF0000"/>
                </a:solidFill>
              </a:rPr>
              <a:t>Рәссам </a:t>
            </a:r>
            <a:r>
              <a:rPr lang="ru-RU" dirty="0" err="1" smtClean="0">
                <a:solidFill>
                  <a:srgbClr val="FF0000"/>
                </a:solidFill>
              </a:rPr>
              <a:t>Радена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Батпенованың мастер-классында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_LrtBRgRfvY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259210" y="1609724"/>
            <a:ext cx="3824958" cy="5099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проект на 100 летие\10_japanese_style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-143270" y="0"/>
            <a:ext cx="9287270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ba-RU" dirty="0" smtClean="0">
                <a:solidFill>
                  <a:srgbClr val="7030A0"/>
                </a:solidFill>
              </a:rPr>
              <a:t>Фольклор байрамына декарация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5" name="Рисунок 4" descr="IMG-20190218-WA0022.jpeg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/>
          <a:srcRect t="20011" b="20011"/>
          <a:stretch>
            <a:fillRect/>
          </a:stretch>
        </p:blipFill>
        <p:spPr>
          <a:xfrm>
            <a:off x="1763688" y="1587517"/>
            <a:ext cx="5040560" cy="50386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проект на 100 летие\10_japanese_style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-143270" y="0"/>
            <a:ext cx="9287270" cy="6858000"/>
          </a:xfrm>
          <a:prstGeom prst="rect">
            <a:avLst/>
          </a:prstGeom>
          <a:noFill/>
        </p:spPr>
      </p:pic>
      <p:pic>
        <p:nvPicPr>
          <p:cNvPr id="5" name="Рисунок 4" descr="IMG_20190521_164640.jpg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/>
          <a:srcRect l="12486" r="12486"/>
          <a:stretch>
            <a:fillRect/>
          </a:stretch>
        </p:blipFill>
        <p:spPr>
          <a:xfrm>
            <a:off x="1403648" y="260648"/>
            <a:ext cx="6192688" cy="6190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проект на 100 летие\10_japanese_style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-143270" y="0"/>
            <a:ext cx="9287270" cy="6858000"/>
          </a:xfrm>
          <a:prstGeom prst="rect">
            <a:avLst/>
          </a:prstGeom>
          <a:noFill/>
        </p:spPr>
      </p:pic>
      <p:pic>
        <p:nvPicPr>
          <p:cNvPr id="5" name="Рисунок 4" descr="IMG_20190521_164701.jpg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/>
          <a:srcRect t="12514" b="12514"/>
          <a:stretch>
            <a:fillRect/>
          </a:stretch>
        </p:blipFill>
        <p:spPr>
          <a:xfrm>
            <a:off x="1475656" y="332819"/>
            <a:ext cx="6264696" cy="62623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проект на 100 летие\10_japanese_style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-143270" y="0"/>
            <a:ext cx="9287270" cy="6858000"/>
          </a:xfrm>
          <a:prstGeom prst="rect">
            <a:avLst/>
          </a:prstGeom>
          <a:noFill/>
        </p:spPr>
      </p:pic>
      <p:pic>
        <p:nvPicPr>
          <p:cNvPr id="5" name="Рисунок 4" descr="IMG_20190521_164708.jpg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/>
          <a:srcRect l="12486" r="12486"/>
          <a:stretch>
            <a:fillRect/>
          </a:stretch>
        </p:blipFill>
        <p:spPr>
          <a:xfrm>
            <a:off x="1403647" y="404664"/>
            <a:ext cx="6156203" cy="61538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проект на 100 летие\10_japanese_style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-143270" y="0"/>
            <a:ext cx="9287270" cy="6858000"/>
          </a:xfrm>
          <a:prstGeom prst="rect">
            <a:avLst/>
          </a:prstGeom>
          <a:noFill/>
        </p:spPr>
      </p:pic>
      <p:pic>
        <p:nvPicPr>
          <p:cNvPr id="5" name="Рисунок 4" descr="IMG_20190521_172835.jpg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/>
          <a:srcRect t="12514" b="12514"/>
          <a:stretch>
            <a:fillRect/>
          </a:stretch>
        </p:blipFill>
        <p:spPr>
          <a:xfrm>
            <a:off x="1475656" y="188640"/>
            <a:ext cx="6516216" cy="65137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проект на 100 летие\10_japanese_style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-143270" y="0"/>
            <a:ext cx="9287270" cy="6858000"/>
          </a:xfrm>
          <a:prstGeom prst="rect">
            <a:avLst/>
          </a:prstGeom>
          <a:noFill/>
        </p:spPr>
      </p:pic>
      <p:pic>
        <p:nvPicPr>
          <p:cNvPr id="5" name="Рисунок 4" descr="IMG_20190521_173913.jpg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/>
          <a:srcRect t="12514" b="12514"/>
          <a:stretch>
            <a:fillRect/>
          </a:stretch>
        </p:blipFill>
        <p:spPr>
          <a:xfrm>
            <a:off x="1547637" y="260648"/>
            <a:ext cx="6300301" cy="62979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проект на 100 летие\10_japanese_style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-143270" y="0"/>
            <a:ext cx="9287270" cy="6858000"/>
          </a:xfrm>
          <a:prstGeom prst="rect">
            <a:avLst/>
          </a:prstGeom>
          <a:noFill/>
        </p:spPr>
      </p:pic>
      <p:pic>
        <p:nvPicPr>
          <p:cNvPr id="5" name="Рисунок 4" descr="IMG_20190521_174352.jpg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/>
          <a:srcRect t="12514" b="12514"/>
          <a:stretch>
            <a:fillRect/>
          </a:stretch>
        </p:blipFill>
        <p:spPr>
          <a:xfrm>
            <a:off x="1475656" y="188640"/>
            <a:ext cx="6264696" cy="62623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проект на 100 летие\10_japanese_style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-143270" y="0"/>
            <a:ext cx="928727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a-RU" dirty="0" smtClean="0">
                <a:solidFill>
                  <a:srgbClr val="FF0000"/>
                </a:solidFill>
              </a:rPr>
              <a:t>Әсәйҙәр һәм балалар менән эш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IMG_20191004_17125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331640" y="1654522"/>
            <a:ext cx="6552728" cy="49157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проект на 100 летие\10_japanese_style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-143270" y="0"/>
            <a:ext cx="9287270" cy="6858000"/>
          </a:xfrm>
          <a:prstGeom prst="rect">
            <a:avLst/>
          </a:prstGeom>
          <a:noFill/>
        </p:spPr>
      </p:pic>
      <p:pic>
        <p:nvPicPr>
          <p:cNvPr id="5" name="Рисунок 4" descr="IMG_20191004_165712.jpg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/>
          <a:srcRect l="12486" r="12486"/>
          <a:stretch>
            <a:fillRect/>
          </a:stretch>
        </p:blipFill>
        <p:spPr>
          <a:xfrm>
            <a:off x="1763688" y="548680"/>
            <a:ext cx="5834850" cy="58326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проект на 100 летие\10_japanese_style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-143270" y="0"/>
            <a:ext cx="9287270" cy="6858000"/>
          </a:xfrm>
          <a:prstGeom prst="rect">
            <a:avLst/>
          </a:prstGeom>
          <a:noFill/>
        </p:spPr>
      </p:pic>
      <p:pic>
        <p:nvPicPr>
          <p:cNvPr id="5" name="Рисунок 4" descr="IMG-20191007-WA0028.jpeg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/>
          <a:srcRect t="25971" b="25971"/>
          <a:stretch>
            <a:fillRect/>
          </a:stretch>
        </p:blipFill>
        <p:spPr>
          <a:xfrm>
            <a:off x="1619672" y="548680"/>
            <a:ext cx="6083760" cy="60814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проект на 100 летие\10_japanese_style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-143270" y="0"/>
            <a:ext cx="928727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7992888" cy="80470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ba-RU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Минең беренсе эшем</a:t>
            </a:r>
            <a:endParaRPr lang="ru-RU" dirty="0">
              <a:ln w="9000" cmpd="sng">
                <a:solidFill>
                  <a:sysClr val="windowText" lastClr="000000"/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Рисунок 4" descr="IMG-20171030-WA0002.jpg"/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 t="19" b="19"/>
          <a:stretch>
            <a:fillRect/>
          </a:stretch>
        </p:blipFill>
        <p:spPr>
          <a:xfrm>
            <a:off x="2195736" y="1556792"/>
            <a:ext cx="4896544" cy="48946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проект на 100 летие\10_japanese_style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-143270" y="0"/>
            <a:ext cx="9287270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a-RU" dirty="0" smtClean="0">
                <a:solidFill>
                  <a:schemeClr val="accent1">
                    <a:lumMod val="50000"/>
                  </a:schemeClr>
                </a:solidFill>
              </a:rPr>
              <a:t>Контурҙар менән эш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Рисунок 4" descr="IMG_20191004_181406.jpg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/>
          <a:srcRect l="12486" r="12486"/>
          <a:stretch>
            <a:fillRect/>
          </a:stretch>
        </p:blipFill>
        <p:spPr>
          <a:xfrm>
            <a:off x="2051720" y="1628800"/>
            <a:ext cx="4782939" cy="47811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проект на 100 летие\10_japanese_style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-143270" y="0"/>
            <a:ext cx="928727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732696"/>
          </a:xfrm>
          <a:ln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ba-RU" dirty="0" smtClean="0">
                <a:solidFill>
                  <a:srgbClr val="FF0000"/>
                </a:solidFill>
              </a:rPr>
              <a:t>Әҙер футболка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IMG_20191004_171641.jpg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/>
          <a:srcRect t="12514" b="12514"/>
          <a:stretch>
            <a:fillRect/>
          </a:stretch>
        </p:blipFill>
        <p:spPr>
          <a:xfrm rot="5400000">
            <a:off x="1906794" y="1701718"/>
            <a:ext cx="4825562" cy="48237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ownloads\WhatsApp Image 2020-01-13 at 18.49.5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2536" y="0"/>
            <a:ext cx="9906000" cy="7429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проект на 100 летие\10_japanese_style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-143270" y="0"/>
            <a:ext cx="928727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732696"/>
          </a:xfrm>
          <a:ln>
            <a:solidFill>
              <a:srgbClr val="FF0000"/>
            </a:solidFill>
          </a:ln>
        </p:spPr>
        <p:txBody>
          <a:bodyPr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37" name="Picture 13" descr="C:\Users\User\Desktop\Новая папка (3)\WhatsApp Image 2020-01-13 at 22.28.22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548680"/>
            <a:ext cx="4320480" cy="5760640"/>
          </a:xfrm>
          <a:prstGeom prst="rect">
            <a:avLst/>
          </a:prstGeom>
          <a:ln w="190500" cap="sq">
            <a:solidFill>
              <a:srgbClr val="00B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" name="Picture 2" descr="C:\Users\User\Desktop\Новая папка (3)\WhatsApp Image 2020-01-13 at 22.28.23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48680"/>
            <a:ext cx="4297152" cy="5801544"/>
          </a:xfrm>
          <a:prstGeom prst="rect">
            <a:avLst/>
          </a:prstGeom>
          <a:ln w="190500" cap="sq">
            <a:solidFill>
              <a:srgbClr val="00B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проект на 100 летие\10_japanese_style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-143270" y="0"/>
            <a:ext cx="928727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732696"/>
          </a:xfrm>
          <a:ln>
            <a:solidFill>
              <a:srgbClr val="FF0000"/>
            </a:solidFill>
          </a:ln>
        </p:spPr>
        <p:txBody>
          <a:bodyPr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098" name="Picture 2" descr="C:\Users\User\Desktop\Новая папка (3)\WhatsApp Image 2020-01-13 at 22.28.24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1052736"/>
            <a:ext cx="4104457" cy="5472608"/>
          </a:xfrm>
          <a:prstGeom prst="rect">
            <a:avLst/>
          </a:prstGeom>
          <a:ln w="190500" cap="sq">
            <a:solidFill>
              <a:srgbClr val="00B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099" name="Picture 3" descr="C:\Users\User\Desktop\Новая папка (3)\WhatsApp Image 2020-01-13 at 22.28.25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7984" y="1052736"/>
            <a:ext cx="4104456" cy="5472608"/>
          </a:xfrm>
          <a:prstGeom prst="rect">
            <a:avLst/>
          </a:prstGeom>
          <a:ln w="190500" cap="sq">
            <a:solidFill>
              <a:srgbClr val="00B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проект на 100 летие\10_japanese_style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-143270" y="0"/>
            <a:ext cx="928727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732696"/>
          </a:xfrm>
          <a:ln>
            <a:solidFill>
              <a:srgbClr val="FF0000"/>
            </a:solidFill>
          </a:ln>
        </p:spPr>
        <p:txBody>
          <a:bodyPr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122" name="Picture 2" descr="C:\Users\User\Desktop\Новая папка (3)\WhatsApp Image 2020-01-13 at 23.54.05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544" y="332656"/>
            <a:ext cx="3312368" cy="61206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123" name="Picture 3" descr="C:\Users\User\Desktop\Новая папка (3)\WhatsApp Image 2020-01-13 at 23.54.48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016" y="260648"/>
            <a:ext cx="3423428" cy="62220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проект на 100 летие\10_japanese_style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-143270" y="0"/>
            <a:ext cx="928727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732696"/>
          </a:xfrm>
          <a:ln>
            <a:solidFill>
              <a:srgbClr val="FF0000"/>
            </a:solidFill>
          </a:ln>
        </p:spPr>
        <p:txBody>
          <a:bodyPr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146" name="Picture 2" descr="C:\Users\User\Desktop\Новая папка (3)\WhatsApp Image 2020-01-14 at 17.53.28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188640"/>
            <a:ext cx="8609856" cy="64573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проект на 100 летие\10_japanese_style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539552" y="533400"/>
            <a:ext cx="8136904" cy="286816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Театр </a:t>
            </a:r>
            <a:r>
              <a:rPr lang="ba-RU" dirty="0" smtClean="0">
                <a:solidFill>
                  <a:srgbClr val="FF0000"/>
                </a:solidFill>
              </a:rPr>
              <a:t>мөйөшөнә ҡул ҡурсаҡтарын акрил буяуҙар менән эшләү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Мастер- класс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3275856" y="3933056"/>
            <a:ext cx="5400600" cy="172819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ru-RU" sz="3200" b="1" dirty="0" err="1" smtClean="0">
                <a:solidFill>
                  <a:srgbClr val="7030A0"/>
                </a:solidFill>
              </a:rPr>
              <a:t>Тәрбиәсе: Саптарова</a:t>
            </a:r>
            <a:r>
              <a:rPr lang="ru-RU" sz="3200" b="1" dirty="0" smtClean="0">
                <a:solidFill>
                  <a:srgbClr val="7030A0"/>
                </a:solidFill>
              </a:rPr>
              <a:t>    Р</a:t>
            </a:r>
            <a:r>
              <a:rPr lang="ba-RU" sz="3200" b="1" dirty="0" smtClean="0">
                <a:solidFill>
                  <a:srgbClr val="7030A0"/>
                </a:solidFill>
              </a:rPr>
              <a:t>үзилә Юлай ҡыҙы</a:t>
            </a:r>
            <a:endParaRPr lang="ru-RU" sz="32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проект на 100 летие\10_japanese_style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539552" y="533400"/>
            <a:ext cx="8136904" cy="2868168"/>
          </a:xfrm>
        </p:spPr>
        <p:txBody>
          <a:bodyPr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3275856" y="3933056"/>
            <a:ext cx="5400600" cy="172819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2050" name="Picture 2" descr="C:\Users\User\Desktop\Новая папка (3)\WhatsApp Image 2020-01-14 at 23.43.55 (1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435" y="404664"/>
            <a:ext cx="7968885" cy="59766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проект на 100 летие\10_japanese_style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539552" y="533400"/>
            <a:ext cx="8136904" cy="2868168"/>
          </a:xfrm>
        </p:spPr>
        <p:txBody>
          <a:bodyPr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3275856" y="3933056"/>
            <a:ext cx="5400600" cy="172819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3074" name="Picture 2" descr="C:\Users\User\Desktop\Новая папка (3)\WhatsApp Image 2020-01-14 at 23.43.55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576" y="548680"/>
            <a:ext cx="7740352" cy="5805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User\Desktop\проект на 100 летие\10_japanese_style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-143270" y="0"/>
            <a:ext cx="9287270" cy="6858000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32656"/>
            <a:ext cx="8211179" cy="6237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проект на 100 летие\10_japanese_style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539552" y="533400"/>
            <a:ext cx="8136904" cy="2868168"/>
          </a:xfrm>
        </p:spPr>
        <p:txBody>
          <a:bodyPr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3275856" y="3933056"/>
            <a:ext cx="5400600" cy="172819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7" name="Picture 2" descr="C:\Users\User\Desktop\Новая папка (3)\WhatsApp Image 2020-01-14 at 23.43.57.jpe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39552" y="467290"/>
            <a:ext cx="7848872" cy="58866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проект на 100 летие\10_japanese_style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539552" y="533400"/>
            <a:ext cx="8136904" cy="2868168"/>
          </a:xfrm>
        </p:spPr>
        <p:txBody>
          <a:bodyPr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3275856" y="3933056"/>
            <a:ext cx="5400600" cy="172819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026" name="Picture 2" descr="C:\Users\User\Desktop\Новая папка (3)\WhatsApp Image 2020-01-14 at 23.43.53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1573" y="548680"/>
            <a:ext cx="7872876" cy="59046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проект на 100 летие\10_japanese_style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539552" y="533400"/>
            <a:ext cx="8136904" cy="2868168"/>
          </a:xfrm>
        </p:spPr>
        <p:txBody>
          <a:bodyPr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3275856" y="3933056"/>
            <a:ext cx="5400600" cy="172819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5122" name="Picture 2" descr="C:\Users\User\Desktop\Новая папка (3)\WhatsApp Image 2020-01-14 at 23.45.01.jpeg"/>
          <p:cNvPicPr>
            <a:picLocks noChangeAspect="1" noChangeArrowheads="1"/>
          </p:cNvPicPr>
          <p:nvPr/>
        </p:nvPicPr>
        <p:blipFill>
          <a:blip r:embed="rId4"/>
          <a:srcRect l="1343" t="5658"/>
          <a:stretch>
            <a:fillRect/>
          </a:stretch>
        </p:blipFill>
        <p:spPr bwMode="auto">
          <a:xfrm>
            <a:off x="1763688" y="476672"/>
            <a:ext cx="5400600" cy="61344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проект на 100 летие\10_japanese_style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539552" y="533400"/>
            <a:ext cx="8136904" cy="2868168"/>
          </a:xfrm>
        </p:spPr>
        <p:txBody>
          <a:bodyPr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3275856" y="3933056"/>
            <a:ext cx="5400600" cy="172819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2051" name="Picture 3" descr="C:\Users\User\Downloads\WhatsApp Image 2020-01-14 at 20.52.38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640" y="404663"/>
            <a:ext cx="6768752" cy="62406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проект на 100 летие\10_japanese_style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539552" y="533400"/>
            <a:ext cx="8136904" cy="2868168"/>
          </a:xfrm>
        </p:spPr>
        <p:txBody>
          <a:bodyPr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3275856" y="3933056"/>
            <a:ext cx="5400600" cy="172819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3074" name="Picture 2" descr="C:\Users\User\Downloads\WhatsApp Image 2020-01-14 at 20.52.41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560" y="404664"/>
            <a:ext cx="8208912" cy="61566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проект на 100 летие\10_japanese_style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-143270" y="0"/>
            <a:ext cx="928727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732696"/>
          </a:xfrm>
          <a:ln>
            <a:solidFill>
              <a:srgbClr val="FF0000"/>
            </a:solidFill>
          </a:ln>
        </p:spPr>
        <p:txBody>
          <a:bodyPr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146" name="Picture 2" descr="C:\Users\User\Desktop\Новая папка (3)\WhatsApp Image 2020-01-14 at 17.53.28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188640"/>
            <a:ext cx="8609856" cy="64573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проект на 100 летие\10_japanese_style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-143270" y="0"/>
            <a:ext cx="928727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668800"/>
          </a:xfrm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ba-RU" dirty="0" smtClean="0">
                <a:solidFill>
                  <a:srgbClr val="FF0000"/>
                </a:solidFill>
              </a:rPr>
              <a:t>“</a:t>
            </a:r>
            <a:r>
              <a:rPr lang="ba-RU" sz="6000" dirty="0" smtClean="0">
                <a:solidFill>
                  <a:srgbClr val="FF0000"/>
                </a:solidFill>
              </a:rPr>
              <a:t>Сыбар тауыҡ”</a:t>
            </a:r>
            <a:r>
              <a:rPr lang="ru-RU" sz="6000" dirty="0" smtClean="0">
                <a:solidFill>
                  <a:srgbClr val="FF0000"/>
                </a:solidFill>
              </a:rPr>
              <a:t/>
            </a:r>
            <a:br>
              <a:rPr lang="ru-RU" sz="6000" dirty="0" smtClean="0">
                <a:solidFill>
                  <a:srgbClr val="FF0000"/>
                </a:solidFill>
              </a:rPr>
            </a:br>
            <a:r>
              <a:rPr lang="ba-RU" sz="6000" dirty="0" smtClean="0">
                <a:solidFill>
                  <a:srgbClr val="FF0000"/>
                </a:solidFill>
              </a:rPr>
              <a:t> әкиәте</a:t>
            </a:r>
            <a:endParaRPr lang="ru-RU" sz="6000" dirty="0">
              <a:solidFill>
                <a:srgbClr val="FF0000"/>
              </a:solidFill>
            </a:endParaRPr>
          </a:p>
        </p:txBody>
      </p:sp>
      <p:pic>
        <p:nvPicPr>
          <p:cNvPr id="5" name="Picture 2" descr="C:\Users\User\Desktop\Новая папка (3)\WhatsApp Image 2020-01-14 at 17.53.28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672" y="2204864"/>
            <a:ext cx="5921557" cy="44411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проект на 100 летие\10_japanese_style.jpg"/>
          <p:cNvPicPr>
            <a:picLocks noChangeAspect="1" noChangeArrowheads="1"/>
          </p:cNvPicPr>
          <p:nvPr/>
        </p:nvPicPr>
        <p:blipFill>
          <a:blip r:embed="rId3">
            <a:lum bright="30000"/>
          </a:blip>
          <a:srcRect/>
          <a:stretch>
            <a:fillRect/>
          </a:stretch>
        </p:blipFill>
        <p:spPr bwMode="auto">
          <a:xfrm>
            <a:off x="-143270" y="0"/>
            <a:ext cx="928727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VID_20200116_104344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88640"/>
            <a:ext cx="8892480" cy="6496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проект на 100 летие\10_japanese_style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-143270" y="0"/>
            <a:ext cx="928727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4477112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algn="ctr"/>
            <a:r>
              <a:rPr lang="ba-RU" sz="6600" i="1" dirty="0" smtClean="0">
                <a:solidFill>
                  <a:srgbClr val="FF0000"/>
                </a:solidFill>
              </a:rPr>
              <a:t>Иғтибарығыҙ</a:t>
            </a:r>
            <a:br>
              <a:rPr lang="ba-RU" sz="6600" i="1" dirty="0" smtClean="0">
                <a:solidFill>
                  <a:srgbClr val="FF0000"/>
                </a:solidFill>
              </a:rPr>
            </a:br>
            <a:r>
              <a:rPr lang="ba-RU" sz="6600" i="1" dirty="0" smtClean="0">
                <a:solidFill>
                  <a:srgbClr val="FF0000"/>
                </a:solidFill>
              </a:rPr>
              <a:t> өсөн </a:t>
            </a:r>
            <a:br>
              <a:rPr lang="ba-RU" sz="6600" i="1" dirty="0" smtClean="0">
                <a:solidFill>
                  <a:srgbClr val="FF0000"/>
                </a:solidFill>
              </a:rPr>
            </a:br>
            <a:r>
              <a:rPr lang="ba-RU" sz="6600" i="1" dirty="0" smtClean="0">
                <a:solidFill>
                  <a:srgbClr val="FF0000"/>
                </a:solidFill>
              </a:rPr>
              <a:t>рәхмәт</a:t>
            </a:r>
            <a:r>
              <a:rPr lang="ru-RU" sz="6600" i="1" dirty="0" smtClean="0">
                <a:solidFill>
                  <a:srgbClr val="FF0000"/>
                </a:solidFill>
              </a:rPr>
              <a:t>!</a:t>
            </a:r>
            <a:endParaRPr lang="ru-RU" sz="66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проект на 100 летие\10_japanese_style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-143270" y="0"/>
            <a:ext cx="928727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/>
          <a:srcRect l="12486" r="12486"/>
          <a:stretch>
            <a:fillRect/>
          </a:stretch>
        </p:blipFill>
        <p:spPr bwMode="auto">
          <a:xfrm>
            <a:off x="251520" y="503950"/>
            <a:ext cx="8630075" cy="58773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проект на 100 летие\10_japanese_style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-143270" y="0"/>
            <a:ext cx="928727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s://sun9-22.userapi.com/c834200/v834200356/10c46c/JpiGn7nYQtc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/>
          <a:srcRect t="12514" b="12514"/>
          <a:stretch>
            <a:fillRect/>
          </a:stretch>
        </p:blipFill>
        <p:spPr bwMode="auto">
          <a:xfrm>
            <a:off x="1115616" y="260648"/>
            <a:ext cx="6428598" cy="64285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проект на 100 летие\10_japanese_style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-143270" y="0"/>
            <a:ext cx="928727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jWsM_G0ppVo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16648" r="16648"/>
          <a:stretch>
            <a:fillRect/>
          </a:stretch>
        </p:blipFill>
        <p:spPr>
          <a:xfrm>
            <a:off x="1331640" y="332656"/>
            <a:ext cx="6212574" cy="62125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проект на 100 летие\10_japanese_style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-143270" y="0"/>
            <a:ext cx="928727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2051" name="Picture 3" descr="C:\Users\User\Desktop\i7tC9OCDyHQ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544" y="548680"/>
            <a:ext cx="8100900" cy="5400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проект на 100 летие\10_japanese_style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-143270" y="0"/>
            <a:ext cx="9287270" cy="6858000"/>
          </a:xfrm>
          <a:prstGeom prst="rect">
            <a:avLst/>
          </a:prstGeom>
          <a:noFill/>
        </p:spPr>
      </p:pic>
      <p:pic>
        <p:nvPicPr>
          <p:cNvPr id="7" name="Рисунок 6" descr="IMG_20180615_133431.jpg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/>
          <a:srcRect t="12514" b="12514"/>
          <a:stretch>
            <a:fillRect/>
          </a:stretch>
        </p:blipFill>
        <p:spPr>
          <a:xfrm>
            <a:off x="1547664" y="352079"/>
            <a:ext cx="5976664" cy="59766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900</TotalTime>
  <Words>69</Words>
  <Application>Microsoft Office PowerPoint</Application>
  <PresentationFormat>Экран (4:3)</PresentationFormat>
  <Paragraphs>23</Paragraphs>
  <Slides>48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Изящная</vt:lpstr>
      <vt:lpstr>Балалар баҡсаһында туҡымаға акрил буяуҙар ярҙамында төшөрөлгән биҙәктәрҙе ҡулланыу</vt:lpstr>
      <vt:lpstr>Рәссам Радена Батпенованың мастер-классында</vt:lpstr>
      <vt:lpstr>Минең беренсе эшем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Этно стилдәге эштәр</vt:lpstr>
      <vt:lpstr>Слайд 14</vt:lpstr>
      <vt:lpstr>Слайд 15</vt:lpstr>
      <vt:lpstr>Слайд 16</vt:lpstr>
      <vt:lpstr>Слайд 17</vt:lpstr>
      <vt:lpstr>Слайд 18</vt:lpstr>
      <vt:lpstr>Слайд 19</vt:lpstr>
      <vt:lpstr>Фольклор байрамына декарация</vt:lpstr>
      <vt:lpstr>Слайд 21</vt:lpstr>
      <vt:lpstr>Слайд 22</vt:lpstr>
      <vt:lpstr>Слайд 23</vt:lpstr>
      <vt:lpstr>Слайд 24</vt:lpstr>
      <vt:lpstr>Слайд 25</vt:lpstr>
      <vt:lpstr>Слайд 26</vt:lpstr>
      <vt:lpstr>Әсәйҙәр һәм балалар менән эш</vt:lpstr>
      <vt:lpstr>Слайд 28</vt:lpstr>
      <vt:lpstr>Слайд 29</vt:lpstr>
      <vt:lpstr>Контурҙар менән эш</vt:lpstr>
      <vt:lpstr>Әҙер футболка</vt:lpstr>
      <vt:lpstr>Слайд 32</vt:lpstr>
      <vt:lpstr>Слайд 33</vt:lpstr>
      <vt:lpstr>Слайд 34</vt:lpstr>
      <vt:lpstr>Слайд 35</vt:lpstr>
      <vt:lpstr>Слайд 36</vt:lpstr>
      <vt:lpstr>Театр мөйөшөнә ҡул ҡурсаҡтарын акрил буяуҙар менән эшләү Мастер- класс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“Сыбар тауыҡ”  әкиәте</vt:lpstr>
      <vt:lpstr>Слайд 47</vt:lpstr>
      <vt:lpstr>Иғтибарығыҙ  өсөн  рәхмәт!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UserXP</dc:creator>
  <cp:lastModifiedBy>User</cp:lastModifiedBy>
  <cp:revision>53</cp:revision>
  <dcterms:created xsi:type="dcterms:W3CDTF">2019-04-01T16:14:57Z</dcterms:created>
  <dcterms:modified xsi:type="dcterms:W3CDTF">2020-01-16T22:03:43Z</dcterms:modified>
</cp:coreProperties>
</file>