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7"/>
  </p:notesMasterIdLst>
  <p:sldIdLst>
    <p:sldId id="258" r:id="rId2"/>
    <p:sldId id="263" r:id="rId3"/>
    <p:sldId id="264" r:id="rId4"/>
    <p:sldId id="265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BFF25-5D23-47D6-AAC0-07A11083C91C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EB2D3-674A-4E5B-9C1A-0474F6970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8B2D-C84D-4ED5-A852-14F436B1295C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гном 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251520" y="3573016"/>
            <a:ext cx="3131840" cy="25699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7043-55CA-4297-80D0-C6368438BD47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7043-55CA-4297-80D0-C6368438BD47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528B3F-F462-4BF8-BC7A-2EB4F5F24915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7043-55CA-4297-80D0-C6368438BD47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FA4D-9AB8-4DC4-99AA-9640DAE030E4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7043-55CA-4297-80D0-C6368438BD47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E6A-4DC7-4213-8922-A6EF5EC14636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5E56-EBE2-48CF-AE6D-2F1F29BF6BE9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87CE3A-A626-4424-B2A4-0566C8FEE999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7043-55CA-4297-80D0-C6368438BD47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5D47043-55CA-4297-80D0-C6368438BD47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3600400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Шамонин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ауылы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,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«Аҡбуҙат» балалар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баҡсаһы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/>
            </a:r>
            <a:b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Минең яратҡан уйынсығым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-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бизиборд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4" name="Picture 6" descr="705781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C"/>
              </a:clrFrom>
              <a:clrTo>
                <a:srgbClr val="FB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404664"/>
            <a:ext cx="762000" cy="6731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4653136"/>
            <a:ext cx="828092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a-RU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Әҙерләүсе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:</a:t>
            </a:r>
            <a:r>
              <a:rPr lang="ba-RU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логопед,</a:t>
            </a:r>
          </a:p>
          <a:p>
            <a:pPr algn="r"/>
            <a:r>
              <a:rPr lang="ba-RU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</a:t>
            </a:r>
          </a:p>
          <a:p>
            <a:pPr algn="r"/>
            <a:r>
              <a:rPr lang="ba-RU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Ибраһимова Г.М.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  <a:p>
            <a:pPr algn="r"/>
            <a:endParaRPr lang="ru-RU" dirty="0" smtClean="0">
              <a:latin typeface="Segoe Print" pitchFamily="2" charset="0"/>
            </a:endParaRPr>
          </a:p>
          <a:p>
            <a:pPr algn="r"/>
            <a:endParaRPr lang="ru-RU" dirty="0" smtClean="0">
              <a:latin typeface="Segoe Print" pitchFamily="2" charset="0"/>
            </a:endParaRPr>
          </a:p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2018г.</a:t>
            </a:r>
          </a:p>
          <a:p>
            <a:pPr algn="r"/>
            <a:endParaRPr lang="ru-RU" dirty="0">
              <a:latin typeface="Segoe Print" pitchFamily="2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890100" cy="1809320"/>
          </a:xfrm>
        </p:spPr>
        <p:txBody>
          <a:bodyPr>
            <a:noAutofit/>
          </a:bodyPr>
          <a:lstStyle/>
          <a:p>
            <a:r>
              <a:rPr lang="ru-RU" sz="4000" dirty="0" err="1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Минең яратҡан уйынсығым 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  <a:cs typeface="Times New Roman" panose="02020603050405020304" pitchFamily="18" charset="0"/>
              </a:rPr>
              <a:t/>
            </a:r>
            <a:b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  <a:cs typeface="Times New Roman" panose="02020603050405020304" pitchFamily="18" charset="0"/>
              </a:rPr>
              <a:t>Маҡсат: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/>
            </a:r>
            <a:b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Стандарт  б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улмаған  ҡоролма ярҙамында  телмәр  үҫешен 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формалаштырыу</a:t>
            </a:r>
            <a:endParaRPr lang="ru-RU" sz="2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" name="Picture 2" descr="C:\Users\Дом\Desktop\зте2\IMG_20180305_092245.jpg"/>
          <p:cNvPicPr>
            <a:picLocks noChangeAspect="1" noChangeArrowheads="1"/>
          </p:cNvPicPr>
          <p:nvPr/>
        </p:nvPicPr>
        <p:blipFill>
          <a:blip r:embed="rId3" cstate="print">
            <a:lum bright="-20000" contrast="19000"/>
          </a:blip>
          <a:srcRect/>
          <a:stretch>
            <a:fillRect/>
          </a:stretch>
        </p:blipFill>
        <p:spPr bwMode="auto">
          <a:xfrm>
            <a:off x="3275856" y="2276872"/>
            <a:ext cx="3168352" cy="4224470"/>
          </a:xfrm>
          <a:prstGeom prst="rect">
            <a:avLst/>
          </a:prstGeom>
          <a:noFill/>
        </p:spPr>
      </p:pic>
      <p:pic>
        <p:nvPicPr>
          <p:cNvPr id="4" name="Picture 6" descr="7057813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C"/>
              </a:clrFrom>
              <a:clrTo>
                <a:srgbClr val="FB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404664"/>
            <a:ext cx="762000" cy="673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860032" y="2132856"/>
            <a:ext cx="34563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            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chemeClr val="tx2">
                  <a:lumMod val="75000"/>
                </a:schemeClr>
              </a:solidFill>
              <a:latin typeface="Segoe Print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 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Һәр уйынсыҡтың үҙ урыны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!   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6" name="Picture 2" descr="C:\Users\Дом\Desktop\зте2\IMG_20180305_092335.jpg"/>
          <p:cNvPicPr>
            <a:picLocks noChangeAspect="1" noChangeArrowheads="1"/>
          </p:cNvPicPr>
          <p:nvPr/>
        </p:nvPicPr>
        <p:blipFill>
          <a:blip r:embed="rId3" cstate="print">
            <a:lum bright="-35000" contrast="18000"/>
          </a:blip>
          <a:srcRect/>
          <a:stretch>
            <a:fillRect/>
          </a:stretch>
        </p:blipFill>
        <p:spPr bwMode="auto">
          <a:xfrm>
            <a:off x="395536" y="908720"/>
            <a:ext cx="3648406" cy="2736304"/>
          </a:xfrm>
          <a:prstGeom prst="rect">
            <a:avLst/>
          </a:prstGeom>
          <a:noFill/>
        </p:spPr>
      </p:pic>
      <p:pic>
        <p:nvPicPr>
          <p:cNvPr id="7" name="Picture 3" descr="C:\Users\Дом\Desktop\зте2\IMG_20180305_092437.jpg"/>
          <p:cNvPicPr>
            <a:picLocks noChangeAspect="1" noChangeArrowheads="1"/>
          </p:cNvPicPr>
          <p:nvPr/>
        </p:nvPicPr>
        <p:blipFill>
          <a:blip r:embed="rId4" cstate="print">
            <a:lum bright="-28000" contrast="30000"/>
          </a:blip>
          <a:srcRect/>
          <a:stretch>
            <a:fillRect/>
          </a:stretch>
        </p:blipFill>
        <p:spPr bwMode="auto">
          <a:xfrm>
            <a:off x="4716016" y="3356991"/>
            <a:ext cx="3888432" cy="29163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260648"/>
            <a:ext cx="412805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Ғаян кейем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һайлай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–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аҫтын, өҫтөн барлай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! </a:t>
            </a:r>
            <a:endParaRPr lang="ru-RU" sz="2000" dirty="0" smtClean="0"/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 </a:t>
            </a:r>
          </a:p>
          <a:p>
            <a:endParaRPr lang="ru-RU" dirty="0"/>
          </a:p>
        </p:txBody>
      </p:sp>
      <p:pic>
        <p:nvPicPr>
          <p:cNvPr id="11" name="Picture 6" descr="7057813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FFC"/>
              </a:clrFrom>
              <a:clrTo>
                <a:srgbClr val="FB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404664"/>
            <a:ext cx="762000" cy="673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ом\Desktop\зте2\IMG_20180305_092352.jpg"/>
          <p:cNvPicPr>
            <a:picLocks noChangeAspect="1" noChangeArrowheads="1"/>
          </p:cNvPicPr>
          <p:nvPr/>
        </p:nvPicPr>
        <p:blipFill>
          <a:blip r:embed="rId3" cstate="print">
            <a:lum bright="-32000" contrast="30000"/>
          </a:blip>
          <a:srcRect/>
          <a:stretch>
            <a:fillRect/>
          </a:stretch>
        </p:blipFill>
        <p:spPr bwMode="auto">
          <a:xfrm>
            <a:off x="1691680" y="764704"/>
            <a:ext cx="2160240" cy="2787407"/>
          </a:xfrm>
          <a:prstGeom prst="rect">
            <a:avLst/>
          </a:prstGeom>
          <a:noFill/>
          <a:scene3d>
            <a:camera prst="orthographicFront">
              <a:rot lat="300000" lon="0" rev="0"/>
            </a:camera>
            <a:lightRig rig="threePt" dir="t"/>
          </a:scene3d>
          <a:sp3d>
            <a:bevelT w="381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060848"/>
            <a:ext cx="4244008" cy="1470025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Утты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хәҙер һүндерәм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–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бармаҡтарҙы нығытам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!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</a:br>
            <a:endParaRPr lang="ru-RU" sz="2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Picture 6" descr="7057813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C"/>
              </a:clrFrom>
              <a:clrTo>
                <a:srgbClr val="FB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404664"/>
            <a:ext cx="762000" cy="6731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7584" y="-243408"/>
            <a:ext cx="413995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Номерҙы дөрөҫ йыям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әсәйгә шылтыратам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! 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                                                    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7" name="Picture 3" descr="C:\Users\Дом\Desktop\зте2\IMG_20180305_092411.jpg"/>
          <p:cNvPicPr>
            <a:picLocks noChangeAspect="1" noChangeArrowheads="1"/>
          </p:cNvPicPr>
          <p:nvPr/>
        </p:nvPicPr>
        <p:blipFill>
          <a:blip r:embed="rId5" cstate="print">
            <a:lum bright="-27000" contrast="-16000"/>
          </a:blip>
          <a:srcRect/>
          <a:stretch>
            <a:fillRect/>
          </a:stretch>
        </p:blipFill>
        <p:spPr bwMode="auto">
          <a:xfrm>
            <a:off x="4860032" y="3573016"/>
            <a:ext cx="3552394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705781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C"/>
              </a:clrFrom>
              <a:clrTo>
                <a:srgbClr val="FB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404664"/>
            <a:ext cx="762000" cy="6731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7772400" cy="1152128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Келәне бикләп ҡуям, бауҙарҙы бәйләй беләм!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6" name="Picture 2" descr="C:\Users\Дом\Desktop\зте2\IMG_20180305_092550.jpg"/>
          <p:cNvPicPr>
            <a:picLocks noChangeAspect="1" noChangeArrowheads="1"/>
          </p:cNvPicPr>
          <p:nvPr/>
        </p:nvPicPr>
        <p:blipFill>
          <a:blip r:embed="rId4" cstate="print">
            <a:lum bright="-22000" contrast="12000"/>
          </a:blip>
          <a:srcRect/>
          <a:stretch>
            <a:fillRect/>
          </a:stretch>
        </p:blipFill>
        <p:spPr bwMode="auto">
          <a:xfrm>
            <a:off x="1331640" y="1484784"/>
            <a:ext cx="1764069" cy="2051411"/>
          </a:xfrm>
          <a:prstGeom prst="rect">
            <a:avLst/>
          </a:prstGeom>
          <a:noFill/>
        </p:spPr>
      </p:pic>
      <p:pic>
        <p:nvPicPr>
          <p:cNvPr id="7" name="Picture 4" descr="C:\Users\Дом\Desktop\зте2\IMG_20180305_092422.jpg"/>
          <p:cNvPicPr>
            <a:picLocks noChangeAspect="1" noChangeArrowheads="1"/>
          </p:cNvPicPr>
          <p:nvPr/>
        </p:nvPicPr>
        <p:blipFill>
          <a:blip r:embed="rId5" cstate="print">
            <a:lum bright="-43000" contrast="-14000"/>
          </a:blip>
          <a:srcRect/>
          <a:stretch>
            <a:fillRect/>
          </a:stretch>
        </p:blipFill>
        <p:spPr bwMode="auto">
          <a:xfrm>
            <a:off x="3635896" y="3573016"/>
            <a:ext cx="2016224" cy="26882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Picture 3" descr="C:\Users\Дом\Desktop\зте2\IMG_20180305_092501.jpg"/>
          <p:cNvPicPr>
            <a:picLocks noChangeAspect="1" noChangeArrowheads="1"/>
          </p:cNvPicPr>
          <p:nvPr/>
        </p:nvPicPr>
        <p:blipFill>
          <a:blip r:embed="rId6" cstate="print">
            <a:lum bright="-23000" contrast="7000"/>
          </a:blip>
          <a:srcRect/>
          <a:stretch>
            <a:fillRect/>
          </a:stretch>
        </p:blipFill>
        <p:spPr bwMode="auto">
          <a:xfrm>
            <a:off x="6228184" y="1412776"/>
            <a:ext cx="1692002" cy="2152451"/>
          </a:xfrm>
          <a:prstGeom prst="rect">
            <a:avLst/>
          </a:prstGeom>
          <a:solidFill>
            <a:schemeClr val="accent6">
              <a:lumMod val="50000"/>
              <a:alpha val="0"/>
            </a:schemeClr>
          </a:solidFill>
          <a:ln>
            <a:solidFill>
              <a:schemeClr val="accent6">
                <a:lumMod val="75000"/>
                <a:alpha val="0"/>
              </a:schemeClr>
            </a:solidFill>
          </a:ln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248</TotalTime>
  <Words>49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Шамонин ауылы,  «Аҡбуҙат» балалар баҡсаһы      Минең яратҡан уйынсығым -бизиборд</vt:lpstr>
      <vt:lpstr>Минең яратҡан уйынсығым   Маҡсат:   Стандарт  б улмаған  ҡоролма ярҙамында  телмәр  үҫешен  формалаштырыу</vt:lpstr>
      <vt:lpstr>Слайд 3</vt:lpstr>
      <vt:lpstr>Утты хәҙер һүндерәм – бармаҡтарҙы нығытам! </vt:lpstr>
      <vt:lpstr>Келәне бикләп ҡуям, бауҙарҙы бәйләй беләм!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Универсальный шаблон</dc:title>
  <dc:creator>N</dc:creator>
  <cp:lastModifiedBy>User</cp:lastModifiedBy>
  <cp:revision>31</cp:revision>
  <dcterms:created xsi:type="dcterms:W3CDTF">2017-12-13T01:58:46Z</dcterms:created>
  <dcterms:modified xsi:type="dcterms:W3CDTF">2021-02-18T01:41:14Z</dcterms:modified>
</cp:coreProperties>
</file>