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tags/tag8.xml" ContentType="application/vnd.openxmlformats-officedocument.presentationml.tags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tags/tag4.xml" ContentType="application/vnd.openxmlformats-officedocument.presentationml.tags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tags/tag38.xml" ContentType="application/vnd.openxmlformats-officedocument.presentationml.tags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tags/tag16.xml" ContentType="application/vnd.openxmlformats-officedocument.presentationml.tags+xml"/>
  <Override PartName="/ppt/tags/tag27.xml" ContentType="application/vnd.openxmlformats-officedocument.presentationml.tags+xml"/>
  <Override PartName="/ppt/tags/tag45.xml" ContentType="application/vnd.openxmlformats-officedocument.presentationml.tags+xml"/>
  <Override PartName="/ppt/tags/tag34.xml" ContentType="application/vnd.openxmlformats-officedocument.presentationml.tags+xml"/>
  <Override PartName="/ppt/tags/tag12.xml" ContentType="application/vnd.openxmlformats-officedocument.presentationml.tags+xml"/>
  <Override PartName="/ppt/tags/tag23.xml" ContentType="application/vnd.openxmlformats-officedocument.presentationml.tags+xml"/>
  <Override PartName="/ppt/tags/tag32.xml" ContentType="application/vnd.openxmlformats-officedocument.presentationml.tags+xml"/>
  <Override PartName="/ppt/tags/tag41.xml" ContentType="application/vnd.openxmlformats-officedocument.presentationml.tags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21.xml" ContentType="application/vnd.openxmlformats-officedocument.presentationml.tags+xml"/>
  <Override PartName="/ppt/tags/tag30.xml" ContentType="application/vnd.openxmlformats-officedocument.presentationml.tag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tags/tag7.xml" ContentType="application/vnd.openxmlformats-officedocument.presentationml.tags+xml"/>
  <Default Extension="mp3" ContentType="audio/mpe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Default Extension="emf" ContentType="image/x-emf"/>
  <Override PartName="/ppt/tags/tag3.xml" ContentType="application/vnd.openxmlformats-officedocument.presentationml.tags+xml"/>
  <Override PartName="/ppt/tags/tag39.xml" ContentType="application/vnd.openxmlformats-officedocument.presentationml.tags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tags/tag1.xml" ContentType="application/vnd.openxmlformats-officedocument.presentationml.tags+xml"/>
  <Override PartName="/ppt/tags/tag19.xml" ContentType="application/vnd.openxmlformats-officedocument.presentationml.tags+xml"/>
  <Override PartName="/ppt/tags/tag28.xml" ContentType="application/vnd.openxmlformats-officedocument.presentationml.tags+xml"/>
  <Override PartName="/ppt/tags/tag37.xml" ContentType="application/vnd.openxmlformats-officedocument.presentationml.tags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tags/tag17.xml" ContentType="application/vnd.openxmlformats-officedocument.presentationml.tags+xml"/>
  <Override PartName="/ppt/tags/tag26.xml" ContentType="application/vnd.openxmlformats-officedocument.presentationml.tags+xml"/>
  <Override PartName="/ppt/tags/tag35.xml" ContentType="application/vnd.openxmlformats-officedocument.presentationml.tags+xml"/>
  <Override PartName="/ppt/tags/tag46.xml" ContentType="application/vnd.openxmlformats-officedocument.presentationml.tags+xml"/>
  <Override PartName="/ppt/slideLayouts/slideLayout10.xml" ContentType="application/vnd.openxmlformats-officedocument.presentationml.slideLayout+xml"/>
  <Override PartName="/ppt/tags/tag15.xml" ContentType="application/vnd.openxmlformats-officedocument.presentationml.tags+xml"/>
  <Override PartName="/ppt/tags/tag24.xml" ContentType="application/vnd.openxmlformats-officedocument.presentationml.tags+xml"/>
  <Override PartName="/ppt/tags/tag33.xml" ContentType="application/vnd.openxmlformats-officedocument.presentationml.tags+xml"/>
  <Override PartName="/ppt/tags/tag44.xml" ContentType="application/vnd.openxmlformats-officedocument.presentationml.tags+xml"/>
  <Override PartName="/ppt/tags/tag13.xml" ContentType="application/vnd.openxmlformats-officedocument.presentationml.tags+xml"/>
  <Override PartName="/ppt/tags/tag22.xml" ContentType="application/vnd.openxmlformats-officedocument.presentationml.tags+xml"/>
  <Override PartName="/ppt/tags/tag31.xml" ContentType="application/vnd.openxmlformats-officedocument.presentationml.tags+xml"/>
  <Override PartName="/ppt/tags/tag40.xml" ContentType="application/vnd.openxmlformats-officedocument.presentationml.tags+xml"/>
  <Override PartName="/ppt/tags/tag42.xml" ContentType="application/vnd.openxmlformats-officedocument.presentationml.tags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tags/tag11.xml" ContentType="application/vnd.openxmlformats-officedocument.presentationml.tags+xml"/>
  <Override PartName="/ppt/tags/tag20.xml" ContentType="application/vnd.openxmlformats-officedocument.presentationml.tags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tags/tag6.xml" ContentType="application/vnd.openxmlformats-officedocument.presentationml.tag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Layouts/slideLayout15.xml" ContentType="application/vnd.openxmlformats-officedocument.presentationml.slideLayout+xml"/>
  <Default Extension="wmf" ContentType="image/x-wmf"/>
  <Override PartName="/ppt/tags/tag2.xml" ContentType="application/vnd.openxmlformats-officedocument.presentationml.tags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tags/tag29.xml" ContentType="application/vnd.openxmlformats-officedocument.presentationml.tags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tags/tag18.xml" ContentType="application/vnd.openxmlformats-officedocument.presentationml.tags+xml"/>
  <Override PartName="/ppt/tags/tag36.xml" ContentType="application/vnd.openxmlformats-officedocument.presentationml.tags+xml"/>
  <Override PartName="/ppt/commentAuthors.xml" ContentType="application/vnd.openxmlformats-officedocument.presentationml.commentAuthors+xml"/>
  <Override PartName="/ppt/tags/tag14.xml" ContentType="application/vnd.openxmlformats-officedocument.presentationml.tags+xml"/>
  <Override PartName="/ppt/tags/tag25.xml" ContentType="application/vnd.openxmlformats-officedocument.presentationml.tags+xml"/>
  <Override PartName="/ppt/tags/tag43.xml" ContentType="application/vnd.openxmlformats-officedocument.presentationml.tag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45" r:id="rId1"/>
  </p:sldMasterIdLst>
  <p:notesMasterIdLst>
    <p:notesMasterId r:id="rId51"/>
  </p:notesMasterIdLst>
  <p:sldIdLst>
    <p:sldId id="282" r:id="rId2"/>
    <p:sldId id="301" r:id="rId3"/>
    <p:sldId id="295" r:id="rId4"/>
    <p:sldId id="270" r:id="rId5"/>
    <p:sldId id="296" r:id="rId6"/>
    <p:sldId id="355" r:id="rId7"/>
    <p:sldId id="336" r:id="rId8"/>
    <p:sldId id="337" r:id="rId9"/>
    <p:sldId id="338" r:id="rId10"/>
    <p:sldId id="314" r:id="rId11"/>
    <p:sldId id="339" r:id="rId12"/>
    <p:sldId id="340" r:id="rId13"/>
    <p:sldId id="341" r:id="rId14"/>
    <p:sldId id="342" r:id="rId15"/>
    <p:sldId id="326" r:id="rId16"/>
    <p:sldId id="323" r:id="rId17"/>
    <p:sldId id="324" r:id="rId18"/>
    <p:sldId id="327" r:id="rId19"/>
    <p:sldId id="328" r:id="rId20"/>
    <p:sldId id="329" r:id="rId21"/>
    <p:sldId id="325" r:id="rId22"/>
    <p:sldId id="330" r:id="rId23"/>
    <p:sldId id="331" r:id="rId24"/>
    <p:sldId id="332" r:id="rId25"/>
    <p:sldId id="333" r:id="rId26"/>
    <p:sldId id="343" r:id="rId27"/>
    <p:sldId id="344" r:id="rId28"/>
    <p:sldId id="357" r:id="rId29"/>
    <p:sldId id="321" r:id="rId30"/>
    <p:sldId id="349" r:id="rId31"/>
    <p:sldId id="350" r:id="rId32"/>
    <p:sldId id="351" r:id="rId33"/>
    <p:sldId id="352" r:id="rId34"/>
    <p:sldId id="353" r:id="rId35"/>
    <p:sldId id="354" r:id="rId36"/>
    <p:sldId id="308" r:id="rId37"/>
    <p:sldId id="309" r:id="rId38"/>
    <p:sldId id="310" r:id="rId39"/>
    <p:sldId id="335" r:id="rId40"/>
    <p:sldId id="334" r:id="rId41"/>
    <p:sldId id="356" r:id="rId42"/>
    <p:sldId id="312" r:id="rId43"/>
    <p:sldId id="345" r:id="rId44"/>
    <p:sldId id="346" r:id="rId45"/>
    <p:sldId id="347" r:id="rId46"/>
    <p:sldId id="311" r:id="rId47"/>
    <p:sldId id="348" r:id="rId48"/>
    <p:sldId id="279" r:id="rId49"/>
    <p:sldId id="273" r:id="rId50"/>
  </p:sldIdLst>
  <p:sldSz cx="9144000" cy="6858000" type="screen4x3"/>
  <p:notesSz cx="6858000" cy="9144000"/>
  <p:defaultTextStyle>
    <a:defPPr>
      <a:defRPr lang="ru-RU"/>
    </a:defPPr>
    <a:lvl1pPr algn="ctr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ctr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ctr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ctr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ctr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Марсель" initials="М" lastIdx="1" clrIdx="0">
    <p:extLst>
      <p:ext uri="{19B8F6BF-5375-455C-9EA6-DF929625EA0E}">
        <p15:presenceInfo xmlns:p15="http://schemas.microsoft.com/office/powerpoint/2012/main" xmlns="" userId="Марсель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FF3300"/>
    <a:srgbClr val="000099"/>
    <a:srgbClr val="FFFF00"/>
    <a:srgbClr val="00CC00"/>
    <a:srgbClr val="D60093"/>
    <a:srgbClr val="F9BDDF"/>
    <a:srgbClr val="33CCCC"/>
    <a:srgbClr val="F4C8EE"/>
    <a:srgbClr val="F8BEB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973" autoAdjust="0"/>
    <p:restoredTop sz="96433" autoAdjust="0"/>
  </p:normalViewPr>
  <p:slideViewPr>
    <p:cSldViewPr>
      <p:cViewPr varScale="1">
        <p:scale>
          <a:sx n="112" d="100"/>
          <a:sy n="112" d="100"/>
        </p:scale>
        <p:origin x="-1584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8" d="100"/>
          <a:sy n="88" d="100"/>
        </p:scale>
        <p:origin x="3822" y="108"/>
      </p:cViewPr>
      <p:guideLst/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b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686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035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10035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 b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035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/>
            </a:lvl1pPr>
          </a:lstStyle>
          <a:p>
            <a:pPr>
              <a:defRPr/>
            </a:pPr>
            <a:fld id="{21001C0B-0FD5-4406-BBBC-6ED4B10BF54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1931610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1001C0B-0FD5-4406-BBBC-6ED4B10BF54C}" type="slidenum">
              <a:rPr lang="ru-RU" smtClean="0"/>
              <a:pPr>
                <a:defRPr/>
              </a:pPr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488482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-3175"/>
            <a:ext cx="9144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8831" y="1449146"/>
            <a:ext cx="7526338" cy="2971051"/>
          </a:xfrm>
        </p:spPr>
        <p:txBody>
          <a:bodyPr/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08831" y="5280847"/>
            <a:ext cx="7526338" cy="434974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C9EDC14-5DC5-46C1-83C6-7BE8D4A43576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917413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4863" y="4800600"/>
            <a:ext cx="752633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5" name="Picture Placeholder 14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0" y="0"/>
            <a:ext cx="9144000" cy="4800600"/>
          </a:xfrm>
          <a:custGeom>
            <a:avLst/>
            <a:gdLst/>
            <a:ahLst/>
            <a:cxnLst/>
            <a:rect l="0" t="0" r="r" b="b"/>
            <a:pathLst>
              <a:path w="5760" h="3289">
                <a:moveTo>
                  <a:pt x="5760" y="0"/>
                </a:moveTo>
                <a:lnTo>
                  <a:pt x="0" y="0"/>
                </a:lnTo>
                <a:lnTo>
                  <a:pt x="0" y="3100"/>
                </a:lnTo>
                <a:lnTo>
                  <a:pt x="943" y="3100"/>
                </a:lnTo>
                <a:lnTo>
                  <a:pt x="1123" y="3281"/>
                </a:lnTo>
                <a:lnTo>
                  <a:pt x="1123" y="3281"/>
                </a:lnTo>
                <a:lnTo>
                  <a:pt x="1127" y="3283"/>
                </a:lnTo>
                <a:lnTo>
                  <a:pt x="1133" y="3286"/>
                </a:lnTo>
                <a:lnTo>
                  <a:pt x="1139" y="3289"/>
                </a:lnTo>
                <a:lnTo>
                  <a:pt x="1144" y="3289"/>
                </a:lnTo>
                <a:lnTo>
                  <a:pt x="1150" y="3289"/>
                </a:lnTo>
                <a:lnTo>
                  <a:pt x="1155" y="3286"/>
                </a:lnTo>
                <a:lnTo>
                  <a:pt x="1161" y="3283"/>
                </a:lnTo>
                <a:lnTo>
                  <a:pt x="1165" y="3281"/>
                </a:lnTo>
                <a:lnTo>
                  <a:pt x="1345" y="3100"/>
                </a:lnTo>
                <a:lnTo>
                  <a:pt x="5760" y="3100"/>
                </a:lnTo>
                <a:lnTo>
                  <a:pt x="5760" y="0"/>
                </a:lnTo>
                <a:close/>
              </a:path>
            </a:pathLst>
          </a:custGeom>
          <a:noFill/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04863" y="5367338"/>
            <a:ext cx="7526337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B848906-FD87-45D4-83E6-02484F655974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913029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>
            <a:spLocks noChangeAspect="1"/>
          </p:cNvSpPr>
          <p:nvPr/>
        </p:nvSpPr>
        <p:spPr bwMode="auto">
          <a:xfrm>
            <a:off x="485107" y="1338479"/>
            <a:ext cx="4749312" cy="3239188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573" y="1495525"/>
            <a:ext cx="4420380" cy="2645912"/>
          </a:xfrm>
        </p:spPr>
        <p:txBody>
          <a:bodyPr anchor="b"/>
          <a:lstStyle>
            <a:lvl1pPr algn="l">
              <a:defRPr sz="4200" b="1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1226" y="4700702"/>
            <a:ext cx="4418727" cy="713241"/>
          </a:xfrm>
        </p:spPr>
        <p:txBody>
          <a:bodyPr anchor="t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5398884" y="1338479"/>
            <a:ext cx="3302316" cy="4075464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B848906-FD87-45D4-83E6-02484F655974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008698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/>
          <p:cNvSpPr>
            <a:spLocks noChangeAspect="1"/>
          </p:cNvSpPr>
          <p:nvPr/>
        </p:nvSpPr>
        <p:spPr bwMode="auto">
          <a:xfrm>
            <a:off x="855663" y="2286585"/>
            <a:ext cx="3671336" cy="2503972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Title 1"/>
          <p:cNvSpPr>
            <a:spLocks noGrp="1"/>
          </p:cNvSpPr>
          <p:nvPr>
            <p:ph type="title"/>
          </p:nvPr>
        </p:nvSpPr>
        <p:spPr>
          <a:xfrm>
            <a:off x="1017816" y="2435956"/>
            <a:ext cx="3286891" cy="2007789"/>
          </a:xfrm>
        </p:spPr>
        <p:txBody>
          <a:bodyPr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4616450" y="2286000"/>
            <a:ext cx="3671888" cy="2300288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B848906-FD87-45D4-83E6-02484F655974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580802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 bwMode="auto">
          <a:xfrm>
            <a:off x="0" y="0"/>
            <a:ext cx="9144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6DF8218-2A03-453A-A266-3084B2BBC26C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228187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5752238" y="446089"/>
            <a:ext cx="3391762" cy="5414962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AutoShape 4"/>
          <p:cNvSpPr>
            <a:spLocks noChangeAspect="1" noChangeArrowheads="1" noTextEdit="1"/>
          </p:cNvSpPr>
          <p:nvPr/>
        </p:nvSpPr>
        <p:spPr bwMode="auto">
          <a:xfrm>
            <a:off x="5233988" y="0"/>
            <a:ext cx="3910012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137655" y="586171"/>
            <a:ext cx="1701800" cy="513479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4862" y="446089"/>
            <a:ext cx="4947376" cy="5414962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790959-48C1-4614-8E9D-5024B100EF1C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662915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AndTwoObj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44477"/>
            <a:ext cx="8385175" cy="14319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838201" y="1905000"/>
            <a:ext cx="3927475" cy="4191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918076" y="1905000"/>
            <a:ext cx="3927475" cy="20193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918076" y="4076700"/>
            <a:ext cx="3927475" cy="20193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1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29C90B-66A5-4C63-B898-8658E00519E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975637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14:prism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0"/>
            <a:ext cx="9144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9997" y="2222287"/>
            <a:ext cx="7524003" cy="363651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7B5D07F-903A-4247-A2B6-2FA3A5A73F17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966681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7"/>
          <p:cNvSpPr/>
          <p:nvPr/>
        </p:nvSpPr>
        <p:spPr bwMode="auto">
          <a:xfrm>
            <a:off x="0" y="0"/>
            <a:ext cx="9144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0" y="0"/>
                </a:moveTo>
                <a:lnTo>
                  <a:pt x="5760" y="0"/>
                </a:lnTo>
                <a:lnTo>
                  <a:pt x="5760" y="3090"/>
                </a:lnTo>
                <a:lnTo>
                  <a:pt x="4817" y="3090"/>
                </a:lnTo>
                <a:lnTo>
                  <a:pt x="4637" y="3270"/>
                </a:lnTo>
                <a:lnTo>
                  <a:pt x="4637" y="3270"/>
                </a:lnTo>
                <a:lnTo>
                  <a:pt x="4633" y="3272"/>
                </a:lnTo>
                <a:lnTo>
                  <a:pt x="4627" y="3275"/>
                </a:lnTo>
                <a:lnTo>
                  <a:pt x="4621" y="3278"/>
                </a:lnTo>
                <a:lnTo>
                  <a:pt x="4616" y="3278"/>
                </a:lnTo>
                <a:lnTo>
                  <a:pt x="4610" y="3278"/>
                </a:lnTo>
                <a:lnTo>
                  <a:pt x="4605" y="3275"/>
                </a:lnTo>
                <a:lnTo>
                  <a:pt x="4599" y="3272"/>
                </a:lnTo>
                <a:lnTo>
                  <a:pt x="4595" y="3270"/>
                </a:lnTo>
                <a:lnTo>
                  <a:pt x="4415" y="3090"/>
                </a:lnTo>
                <a:lnTo>
                  <a:pt x="0" y="309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4863" y="2951396"/>
            <a:ext cx="7526337" cy="1468800"/>
          </a:xfrm>
        </p:spPr>
        <p:txBody>
          <a:bodyPr anchor="b"/>
          <a:lstStyle>
            <a:lvl1pPr algn="r">
              <a:defRPr sz="4800" b="1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4863" y="5281200"/>
            <a:ext cx="7526337" cy="433955"/>
          </a:xfrm>
        </p:spPr>
        <p:txBody>
          <a:bodyPr anchor="t">
            <a:no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3961904-4E1C-4811-9310-AFADB2C25B9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176081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/>
          <p:nvPr/>
        </p:nvSpPr>
        <p:spPr bwMode="auto">
          <a:xfrm>
            <a:off x="0" y="0"/>
            <a:ext cx="9144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9996" y="2222287"/>
            <a:ext cx="3670723" cy="3638763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280" y="2222287"/>
            <a:ext cx="3670720" cy="3638763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F2CC7A8-A828-493F-9BCD-0DBC1D65E37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384323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/>
          <p:cNvSpPr/>
          <p:nvPr/>
        </p:nvSpPr>
        <p:spPr bwMode="auto">
          <a:xfrm>
            <a:off x="0" y="0"/>
            <a:ext cx="9144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9996" y="2174875"/>
            <a:ext cx="3670723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09996" y="2751137"/>
            <a:ext cx="3687391" cy="3109913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280" y="2174875"/>
            <a:ext cx="3670720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280" y="2751137"/>
            <a:ext cx="3670720" cy="3109913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5C7A941-1036-4DB8-9748-293F38D7F278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914568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 bwMode="auto">
          <a:xfrm>
            <a:off x="0" y="0"/>
            <a:ext cx="9144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037E9E4-D710-4B50-BA98-23EEA32F7B3E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771704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90D740C-A431-431D-BAE1-6A93AE95D2E6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839410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804863" y="446086"/>
            <a:ext cx="2660650" cy="1814651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4863" y="446088"/>
            <a:ext cx="2660650" cy="161839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41724" y="446087"/>
            <a:ext cx="4689475" cy="5414963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04863" y="2260737"/>
            <a:ext cx="2660650" cy="360031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143E833-9669-4A3E-B60F-2B947E81AD65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333323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9996" y="727521"/>
            <a:ext cx="3501548" cy="1617163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9" name="Picture Placeholder 11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4573588" y="0"/>
            <a:ext cx="4570412" cy="6858000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algn="ctr">
              <a:buFontTx/>
              <a:buNone/>
              <a:defRPr sz="1400"/>
            </a:lvl1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09996" y="2344684"/>
            <a:ext cx="3501548" cy="3516365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2914357" y="6041361"/>
            <a:ext cx="732659" cy="365125"/>
          </a:xfrm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42797" y="6041361"/>
            <a:ext cx="2471560" cy="365125"/>
          </a:xfrm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647017" y="5915887"/>
            <a:ext cx="796616" cy="490599"/>
          </a:xfrm>
        </p:spPr>
        <p:txBody>
          <a:bodyPr/>
          <a:lstStyle/>
          <a:p>
            <a:pPr>
              <a:defRPr/>
            </a:pPr>
            <a:fld id="{1B404E17-4EE6-4A9A-A475-4DA2C4E6C56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324524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5000">
              <a:srgbClr val="D59A52"/>
            </a:gs>
            <a:gs pos="23000">
              <a:schemeClr val="accent2">
                <a:lumMod val="40000"/>
                <a:lumOff val="60000"/>
              </a:schemeClr>
            </a:gs>
            <a:gs pos="88000">
              <a:schemeClr val="accent2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09997" y="447188"/>
            <a:ext cx="7524003" cy="970450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9997" y="2184400"/>
            <a:ext cx="7524003" cy="3674397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2797" y="6041361"/>
            <a:ext cx="6289532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911422" y="6041361"/>
            <a:ext cx="993161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04584" y="5915887"/>
            <a:ext cx="796616" cy="490599"/>
          </a:xfrm>
          <a:prstGeom prst="rect">
            <a:avLst/>
          </a:prstGeom>
        </p:spPr>
        <p:txBody>
          <a:bodyPr vert="horz" lIns="91440" tIns="45720" rIns="91440" bIns="10800" rtlCol="0" anchor="b"/>
          <a:lstStyle>
            <a:lvl1pPr algn="r">
              <a:defRPr sz="2000"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fld id="{AB848906-FD87-45D4-83E6-02484F655974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868572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6" r:id="rId1"/>
    <p:sldLayoutId id="2147484047" r:id="rId2"/>
    <p:sldLayoutId id="2147484048" r:id="rId3"/>
    <p:sldLayoutId id="2147484049" r:id="rId4"/>
    <p:sldLayoutId id="2147484050" r:id="rId5"/>
    <p:sldLayoutId id="2147484051" r:id="rId6"/>
    <p:sldLayoutId id="2147484052" r:id="rId7"/>
    <p:sldLayoutId id="2147484053" r:id="rId8"/>
    <p:sldLayoutId id="2147484054" r:id="rId9"/>
    <p:sldLayoutId id="2147484055" r:id="rId10"/>
    <p:sldLayoutId id="2147484056" r:id="rId11"/>
    <p:sldLayoutId id="2147484057" r:id="rId12"/>
    <p:sldLayoutId id="2147484058" r:id="rId13"/>
    <p:sldLayoutId id="2147484059" r:id="rId14"/>
    <p:sldLayoutId id="2147484060" r:id="rId15"/>
  </p:sldLayoutIdLst>
  <mc:AlternateContent xmlns:mc="http://schemas.openxmlformats.org/markup-compatibility/2006">
    <mc:Choice xmlns:p14="http://schemas.microsoft.com/office/powerpoint/2010/main" xmlns="" Requires="p14">
      <p:transition spd="slow" p14:dur="15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spcBef>
          <a:spcPct val="0"/>
        </a:spcBef>
        <a:buNone/>
        <a:defRPr sz="4000" b="1" kern="1200">
          <a:solidFill>
            <a:srgbClr val="FEFEFE"/>
          </a:solidFill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4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36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media" Target="../media/media1.mp3"/><Relationship Id="rId3" Type="http://schemas.openxmlformats.org/officeDocument/2006/relationships/slideLayout" Target="../slideLayouts/slideLayout2.xml"/><Relationship Id="rId2" Type="http://schemas.openxmlformats.org/officeDocument/2006/relationships/audio" Target="file:///C:\Users\User\Desktop\quotTamyrquot-ansamble-Nurly-balasa1185(muzofon.com).mp3" TargetMode="External"/><Relationship Id="rId1" Type="http://schemas.openxmlformats.org/officeDocument/2006/relationships/video" Target="NULL" TargetMode="External"/><Relationship Id="rId6" Type="http://schemas.openxmlformats.org/officeDocument/2006/relationships/image" Target="../media/image3.jpeg"/><Relationship Id="rId5" Type="http://schemas.openxmlformats.org/officeDocument/2006/relationships/image" Target="../media/image2.wmf"/><Relationship Id="rId10" Type="http://schemas.openxmlformats.org/officeDocument/2006/relationships/image" Target="../media/image5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4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4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4" Type="http://schemas.openxmlformats.org/officeDocument/2006/relationships/image" Target="../media/image1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4" Type="http://schemas.openxmlformats.org/officeDocument/2006/relationships/image" Target="../media/image2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4" Type="http://schemas.openxmlformats.org/officeDocument/2006/relationships/image" Target="../media/image2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4" Type="http://schemas.openxmlformats.org/officeDocument/2006/relationships/image" Target="../media/image2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7.emf"/><Relationship Id="rId5" Type="http://schemas.openxmlformats.org/officeDocument/2006/relationships/image" Target="../media/image6.emf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Relationship Id="rId4" Type="http://schemas.openxmlformats.org/officeDocument/2006/relationships/image" Target="../media/image2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Relationship Id="rId4" Type="http://schemas.openxmlformats.org/officeDocument/2006/relationships/image" Target="../media/image2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Relationship Id="rId4" Type="http://schemas.openxmlformats.org/officeDocument/2006/relationships/image" Target="../media/image2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Relationship Id="rId4" Type="http://schemas.openxmlformats.org/officeDocument/2006/relationships/image" Target="../media/image2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3.xml"/><Relationship Id="rId4" Type="http://schemas.openxmlformats.org/officeDocument/2006/relationships/image" Target="../media/image2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4.xml"/><Relationship Id="rId4" Type="http://schemas.openxmlformats.org/officeDocument/2006/relationships/image" Target="../media/image2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5.xml"/><Relationship Id="rId4" Type="http://schemas.openxmlformats.org/officeDocument/2006/relationships/image" Target="../media/image2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file:///C:\Users\User\Desktop\2020-2021%20&#1075;&#1086;&#1076;\19-20\2019%20&#1075;&#1086;&#1076;\&#1044;&#1072;&#1085;&#1080;&#1103;\2017%20&#1075;&#1086;&#1076;\&#1074;%20&#1084;&#1080;&#1085;&#1079;&#1076;&#1088;&#1072;&#1074;\&#1053;&#1086;&#1074;&#1072;&#1103;%20&#1087;&#1072;&#1087;&#1082;&#1072;%20(2)\&#1056;&#1052;&#1054;\1%20&#1052;&#1054;&#1071;%20&#1057;&#1045;&#1052;&#1068;&#1071;_&#1053;&#1054;&#1042;&#1067;&#1049;.mp4" TargetMode="External"/><Relationship Id="rId1" Type="http://schemas.openxmlformats.org/officeDocument/2006/relationships/tags" Target="../tags/tag26.xml"/><Relationship Id="rId5" Type="http://schemas.openxmlformats.org/officeDocument/2006/relationships/image" Target="../media/image30.png"/><Relationship Id="rId4" Type="http://schemas.openxmlformats.org/officeDocument/2006/relationships/image" Target="../media/image2.w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4" Type="http://schemas.openxmlformats.org/officeDocument/2006/relationships/image" Target="../media/image8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8.xml"/><Relationship Id="rId4" Type="http://schemas.openxmlformats.org/officeDocument/2006/relationships/image" Target="../media/image3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9.xml"/><Relationship Id="rId4" Type="http://schemas.openxmlformats.org/officeDocument/2006/relationships/image" Target="../media/image32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0.xml"/><Relationship Id="rId4" Type="http://schemas.openxmlformats.org/officeDocument/2006/relationships/image" Target="../media/image33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1.xml"/><Relationship Id="rId4" Type="http://schemas.openxmlformats.org/officeDocument/2006/relationships/image" Target="../media/image34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2.xml"/><Relationship Id="rId4" Type="http://schemas.openxmlformats.org/officeDocument/2006/relationships/image" Target="../media/image35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3.xml"/><Relationship Id="rId4" Type="http://schemas.openxmlformats.org/officeDocument/2006/relationships/image" Target="../media/image36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4.xml"/><Relationship Id="rId4" Type="http://schemas.openxmlformats.org/officeDocument/2006/relationships/image" Target="../media/image3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5.xml"/><Relationship Id="rId4" Type="http://schemas.openxmlformats.org/officeDocument/2006/relationships/image" Target="../media/image37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6.xml"/><Relationship Id="rId4" Type="http://schemas.openxmlformats.org/officeDocument/2006/relationships/image" Target="../media/image38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7.xml"/><Relationship Id="rId4" Type="http://schemas.openxmlformats.org/officeDocument/2006/relationships/image" Target="../media/image3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1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8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9.xml"/><Relationship Id="rId4" Type="http://schemas.openxmlformats.org/officeDocument/2006/relationships/image" Target="../media/image40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0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1.xml"/><Relationship Id="rId4" Type="http://schemas.openxmlformats.org/officeDocument/2006/relationships/image" Target="../media/image41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2.xml"/><Relationship Id="rId4" Type="http://schemas.openxmlformats.org/officeDocument/2006/relationships/image" Target="../media/image42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3.xml"/><Relationship Id="rId4" Type="http://schemas.openxmlformats.org/officeDocument/2006/relationships/image" Target="../media/image43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4.xml"/><Relationship Id="rId4" Type="http://schemas.openxmlformats.org/officeDocument/2006/relationships/image" Target="../media/image44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5.xml"/><Relationship Id="rId4" Type="http://schemas.openxmlformats.org/officeDocument/2006/relationships/image" Target="../media/image3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6.xml"/><Relationship Id="rId5" Type="http://schemas.openxmlformats.org/officeDocument/2006/relationships/image" Target="../media/image45.jpeg"/><Relationship Id="rId4" Type="http://schemas.openxmlformats.org/officeDocument/2006/relationships/image" Target="../media/image3.jpe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5" name="Picture 5" descr="j015799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6202365"/>
            <a:ext cx="9144000" cy="655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6" name="Picture 6" descr="j015799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0000">
            <a:off x="-2480469" y="3101182"/>
            <a:ext cx="5616575" cy="65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7" name="Picture 7" descr="j015799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9144000" cy="65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8" name="Picture 8" descr="j015799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0000">
            <a:off x="6007896" y="3101184"/>
            <a:ext cx="5616575" cy="655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 descr="Детский сад &quot;Акбузат&quot;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11560" y="641359"/>
            <a:ext cx="7920880" cy="5595955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1739810" y="1772816"/>
            <a:ext cx="6504598" cy="378565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600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33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Шамонино </a:t>
            </a:r>
            <a:r>
              <a:rPr lang="ru-RU" sz="6000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33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ауылы</a:t>
            </a:r>
            <a:endParaRPr lang="ru-RU" sz="6000" dirty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33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r>
              <a:rPr lang="ru-RU" sz="6000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33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«Аҡбузат»</a:t>
            </a:r>
            <a:endParaRPr lang="ru-RU" sz="6000" dirty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33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6000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33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балалар</a:t>
            </a:r>
            <a:r>
              <a:rPr lang="ru-RU" sz="600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33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ba-RU" sz="600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33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баҡсаһы</a:t>
            </a:r>
            <a:endParaRPr lang="ru-RU" sz="600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33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Тамыр - Нурлы бала саҡ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8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9" name="quotTamyrquot-ansamble-Nurly-balasa1185(muzofon.com)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10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 advTm="3000">
        <p14:gallery dir="l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numSld="999" showWhenStopped="0">
                <p:cTn id="1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audio>
              <p:cMediaNode numSld="999">
                <p:cTn id="16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5" name="Picture 5" descr="j015799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202365"/>
            <a:ext cx="9144000" cy="655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6" name="Picture 6" descr="j015799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-2480469" y="3101182"/>
            <a:ext cx="5616575" cy="65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7" name="Picture 7" descr="j015799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5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8" name="Picture 8" descr="j015799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6007896" y="3101184"/>
            <a:ext cx="5616575" cy="655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0" name="Picture 4" descr="C:\Users\User\Desktop\отдельные фотографии\RRZoRjZZHGU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31640" y="980728"/>
            <a:ext cx="6696744" cy="5022558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 advTm="5000">
        <p14:gallery dir="l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5" name="Picture 5" descr="j015799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202365"/>
            <a:ext cx="9144000" cy="655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6" name="Picture 6" descr="j015799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-2480469" y="3101182"/>
            <a:ext cx="5616575" cy="65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7" name="Picture 7" descr="j015799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5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8" name="Picture 8" descr="j015799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6007896" y="3101184"/>
            <a:ext cx="5616575" cy="655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18" name="Picture 2" descr="C:\Users\User\Desktop\фото сайт\Айгуль ФОТО\Балалар баҡсаһы-Аҡбуҙат\Балалар\DSC0164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43608" y="692696"/>
            <a:ext cx="7308304" cy="5481228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 advTm="5000">
        <p14:gallery dir="l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5" name="Picture 5" descr="j015799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202365"/>
            <a:ext cx="9144000" cy="655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6" name="Picture 6" descr="j015799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-2480469" y="3101182"/>
            <a:ext cx="5616575" cy="65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7" name="Picture 7" descr="j015799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5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8" name="Picture 8" descr="j015799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6007896" y="3101184"/>
            <a:ext cx="5616575" cy="655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42" name="Picture 2" descr="C:\Users\User\Desktop\фото сайт\Айгуль ФОТО\Балалар баҡсаһы-Аҡбуҙат\Балалар\DSC0165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15616" y="764704"/>
            <a:ext cx="7200800" cy="5400600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 advTm="5000">
        <p14:gallery dir="l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5" name="Picture 5" descr="j015799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202365"/>
            <a:ext cx="9144000" cy="655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6" name="Picture 6" descr="j015799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-2480469" y="3101182"/>
            <a:ext cx="5616575" cy="65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7" name="Picture 7" descr="j015799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5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8" name="Picture 8" descr="j015799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6007896" y="3101184"/>
            <a:ext cx="5616575" cy="655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0" name="Picture 4" descr="C:\Users\User\Desktop\отдельные фотографии\RRZoRjZZHGU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31640" y="980728"/>
            <a:ext cx="6696744" cy="5022558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 advTm="5000">
        <p14:gallery dir="l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5" name="Picture 5" descr="j015799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202365"/>
            <a:ext cx="9144000" cy="655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6" name="Picture 6" descr="j015799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-2480469" y="3101182"/>
            <a:ext cx="5616575" cy="65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7" name="Picture 7" descr="j015799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5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8" name="Picture 8" descr="j015799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6007896" y="3101184"/>
            <a:ext cx="5616575" cy="655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0" name="Picture 4" descr="C:\Users\User\Desktop\отдельные фотографии\RRZoRjZZHGU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31640" y="980728"/>
            <a:ext cx="6696744" cy="5022558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 advTm="5000">
        <p14:gallery dir="l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5" name="Picture 5" descr="j015799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202365"/>
            <a:ext cx="9144000" cy="655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6" name="Picture 6" descr="j015799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-2480469" y="3101182"/>
            <a:ext cx="5616575" cy="65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7" name="Picture 7" descr="j015799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5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8" name="Picture 8" descr="j015799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6007896" y="3101184"/>
            <a:ext cx="5616575" cy="655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1907704" y="764704"/>
            <a:ext cx="6120680" cy="326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4400" i="1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5400" i="1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5400" i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«Ҡар һыуына барыу</a:t>
            </a:r>
            <a:r>
              <a:rPr lang="ru-RU" sz="5400" i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» фольклоры </a:t>
            </a:r>
            <a:endParaRPr lang="ru-RU" sz="5400" i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 advTm="5000">
        <p14:gallery dir="l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5" name="Picture 5" descr="j015799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202365"/>
            <a:ext cx="9144000" cy="655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6" name="Picture 6" descr="j015799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-2480469" y="3101182"/>
            <a:ext cx="5616575" cy="65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7" name="Picture 7" descr="j015799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5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8" name="Picture 8" descr="j015799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6007896" y="3101184"/>
            <a:ext cx="5616575" cy="655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1907704" y="3305341"/>
            <a:ext cx="61206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D60093"/>
                </a:solidFill>
              </a:rPr>
              <a:t> </a:t>
            </a:r>
            <a:endParaRPr lang="ru-RU" sz="2000" dirty="0">
              <a:solidFill>
                <a:srgbClr val="D60093"/>
              </a:solidFill>
            </a:endParaRPr>
          </a:p>
        </p:txBody>
      </p:sp>
      <p:pic>
        <p:nvPicPr>
          <p:cNvPr id="47106" name="Picture 2" descr="C:\Users\User\Desktop\фото сайт\отдельные фотографии МДОБУ детский сад Акбузат\Фольклор За талой водой (2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3568" y="620688"/>
            <a:ext cx="7776864" cy="5644984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 advTm="5000">
        <p14:gallery dir="l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5" name="Picture 5" descr="j015799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202365"/>
            <a:ext cx="9144000" cy="655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6" name="Picture 6" descr="j015799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-2480469" y="3101182"/>
            <a:ext cx="5616575" cy="65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7" name="Picture 7" descr="j015799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5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8" name="Picture 8" descr="j015799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6007896" y="3101184"/>
            <a:ext cx="5616575" cy="655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0" name="Picture 2" descr="C:\Users\User\Desktop\фото сайт\отдельные фотографии МДОБУ детский сад Акбузат\Фольклор За талой водой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560" y="620688"/>
            <a:ext cx="7920880" cy="5616624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 advTm="5000">
        <p14:gallery dir="l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5" name="Picture 5" descr="j015799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202365"/>
            <a:ext cx="9144000" cy="655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6" name="Picture 6" descr="j015799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-2480469" y="3101182"/>
            <a:ext cx="5616575" cy="65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7" name="Picture 7" descr="j015799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5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8" name="Picture 8" descr="j015799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6007896" y="3101184"/>
            <a:ext cx="5616575" cy="655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5" name="Picture 3" descr="C:\Users\User\Desktop\P101111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560" y="602688"/>
            <a:ext cx="7920880" cy="5778870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 advTm="5000">
        <p14:gallery dir="l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5" name="Picture 5" descr="j015799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202365"/>
            <a:ext cx="9144000" cy="655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6" name="Picture 6" descr="j015799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-2480469" y="3101182"/>
            <a:ext cx="5616575" cy="65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7" name="Picture 7" descr="j015799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5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8" name="Picture 8" descr="j015799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6007896" y="3101184"/>
            <a:ext cx="5616575" cy="655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0" name="Picture 2" descr="C:\Users\User\Desktop\P101112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3568" y="620688"/>
            <a:ext cx="7837619" cy="5551392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 advTm="5000">
        <p14:gallery dir="l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5" name="Picture 5" descr="j015799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202365"/>
            <a:ext cx="9144000" cy="655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6" name="Picture 6" descr="j015799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-2480469" y="3101182"/>
            <a:ext cx="5616575" cy="65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7" name="Picture 7" descr="j015799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5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8" name="Picture 8" descr="j015799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6007896" y="3101184"/>
            <a:ext cx="5616575" cy="655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 descr="Детский сад &quot;Акбузат&quot;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2068" y="657749"/>
            <a:ext cx="7776864" cy="5544616"/>
          </a:xfrm>
          <a:prstGeom prst="rect">
            <a:avLst/>
          </a:prstGeom>
          <a:noFill/>
        </p:spPr>
      </p:pic>
      <p:pic>
        <p:nvPicPr>
          <p:cNvPr id="7" name="Рисунок 6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04445" y="3553575"/>
            <a:ext cx="3824754" cy="26837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/>
          <p:cNvPicPr/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586603" y="3563297"/>
            <a:ext cx="3894706" cy="2673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3491880" y="764704"/>
            <a:ext cx="4104456" cy="1569660"/>
          </a:xfrm>
          <a:prstGeom prst="rect">
            <a:avLst/>
          </a:prstGeom>
          <a:noFill/>
          <a:effectLst>
            <a:softEdge rad="12700"/>
          </a:effectLst>
        </p:spPr>
        <p:style>
          <a:lnRef idx="2">
            <a:schemeClr val="dk1"/>
          </a:lnRef>
          <a:fillRef idx="100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3200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Балалар</a:t>
            </a:r>
            <a:r>
              <a:rPr lang="ru-RU" sz="320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ru-RU" sz="3200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баҡсаһын асыу</a:t>
            </a:r>
            <a:r>
              <a:rPr lang="ru-RU" sz="320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ru-RU" sz="3200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тантана</a:t>
            </a:r>
            <a:r>
              <a:rPr lang="ba-RU" sz="320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һы</a:t>
            </a:r>
            <a:endParaRPr lang="ru-RU" sz="320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078678" y="2189528"/>
            <a:ext cx="20937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ғинуар </a:t>
            </a:r>
            <a:r>
              <a:rPr lang="ru-RU" sz="240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2015</a:t>
            </a:r>
            <a:endParaRPr lang="ru-RU" sz="240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20949526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5" name="Picture 5" descr="j015799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202365"/>
            <a:ext cx="9144000" cy="655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6" name="Picture 6" descr="j015799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-2480469" y="3101182"/>
            <a:ext cx="5616575" cy="65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7" name="Picture 7" descr="j015799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5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8" name="Picture 8" descr="j015799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6007896" y="3101184"/>
            <a:ext cx="5616575" cy="655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4" name="Picture 2" descr="C:\Users\User\Desktop\P101107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560" y="620688"/>
            <a:ext cx="7933603" cy="5688632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 advTm="5000">
        <p14:gallery dir="l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5" name="Picture 5" descr="j015799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202365"/>
            <a:ext cx="9144000" cy="655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6" name="Picture 6" descr="j015799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-2480469" y="3101182"/>
            <a:ext cx="5616575" cy="65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7" name="Picture 7" descr="j015799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5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8" name="Picture 8" descr="j015799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6007896" y="3101184"/>
            <a:ext cx="5616575" cy="655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1187624" y="1412776"/>
            <a:ext cx="684076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5400" i="1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5400" i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5400" i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«Шәжәрә </a:t>
            </a:r>
            <a:r>
              <a:rPr lang="ru-RU" sz="5400" i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байрамы»</a:t>
            </a:r>
            <a:endParaRPr lang="ru-RU" sz="5400" i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 advTm="5000">
        <p14:gallery dir="l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5" name="Picture 5" descr="j015799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202365"/>
            <a:ext cx="9144000" cy="655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6" name="Picture 6" descr="j015799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-2480469" y="3101182"/>
            <a:ext cx="5616575" cy="65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7" name="Picture 7" descr="j015799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5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8" name="Picture 8" descr="j015799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6007896" y="3101184"/>
            <a:ext cx="5616575" cy="655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299" name="Picture 3" descr="C:\Users\User\Desktop\фото сайт\WP_20151112_18_38_12_Pr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561" y="620688"/>
            <a:ext cx="7920879" cy="5616624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 advTm="5000">
        <p14:gallery dir="l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5" name="Picture 5" descr="j015799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202365"/>
            <a:ext cx="9144000" cy="655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6" name="Picture 6" descr="j015799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-2480469" y="3101182"/>
            <a:ext cx="5616575" cy="65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7" name="Picture 7" descr="j015799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5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8" name="Picture 8" descr="j015799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6007896" y="3101184"/>
            <a:ext cx="5616575" cy="655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2" name="Picture 2" descr="C:\Users\User\Desktop\фото сайт\WP_20151112_18_51_13_Pr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3" y="620688"/>
            <a:ext cx="8064896" cy="5544616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 advTm="5000">
        <p14:gallery dir="l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5" name="Picture 5" descr="j015799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202365"/>
            <a:ext cx="9144000" cy="655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6" name="Picture 6" descr="j015799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-2480469" y="3101182"/>
            <a:ext cx="5616575" cy="65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7" name="Picture 7" descr="j015799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5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8" name="Picture 8" descr="j015799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6007896" y="3101184"/>
            <a:ext cx="5616575" cy="655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46" name="Picture 2" descr="C:\Users\User\Desktop\фото сайт\WP_20151112_19_00_57_Pr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1052736"/>
            <a:ext cx="8204164" cy="4608512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 advTm="5000">
        <p14:gallery dir="l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5" name="Picture 5" descr="j015799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202365"/>
            <a:ext cx="9144000" cy="655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6" name="Picture 6" descr="j015799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-2480469" y="3101182"/>
            <a:ext cx="5616575" cy="65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7" name="Picture 7" descr="j015799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5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8" name="Picture 8" descr="j015799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6007896" y="3101184"/>
            <a:ext cx="5616575" cy="655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0" name="Picture 2" descr="C:\Users\User\Desktop\фото сайт\WP_20151112_19_09_32_Pr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560" y="1052736"/>
            <a:ext cx="8075975" cy="4536504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 advTm="5000">
        <p14:gallery dir="l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5" name="Picture 5" descr="j015799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202365"/>
            <a:ext cx="9144000" cy="655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6" name="Picture 6" descr="j015799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-2480469" y="3101182"/>
            <a:ext cx="5616575" cy="65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7" name="Picture 7" descr="j015799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5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8" name="Picture 8" descr="j015799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6007896" y="3101184"/>
            <a:ext cx="5616575" cy="655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0" name="Picture 2" descr="C:\Users\User\Desktop\фото сайт\фото Акбузат\WP_20151112_19_23_58_Pr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9038" y="1484783"/>
            <a:ext cx="7801394" cy="4382265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 advTm="5000">
        <p14:gallery dir="l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5" name="Picture 5" descr="j015799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202365"/>
            <a:ext cx="9144000" cy="655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6" name="Picture 6" descr="j015799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-2480469" y="3101182"/>
            <a:ext cx="5616575" cy="65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7" name="Picture 7" descr="j015799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5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8" name="Picture 8" descr="j015799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6007896" y="3101184"/>
            <a:ext cx="5616575" cy="655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4" name="Picture 2" descr="C:\Users\User\Desktop\фото сайт\фото Акбузат\WP_20151112_19_24_25_Pr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1340768"/>
            <a:ext cx="8033132" cy="4512438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 advTm="5000">
        <p14:gallery dir="l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5" name="Picture 5" descr="j015799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202365"/>
            <a:ext cx="9144000" cy="655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6" name="Picture 6" descr="j015799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-2480469" y="3101182"/>
            <a:ext cx="5616575" cy="65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7" name="Picture 7" descr="j015799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5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8" name="Picture 8" descr="j015799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6007896" y="3101184"/>
            <a:ext cx="5616575" cy="655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" name="1 МОЯ СЕМЬЯ_НОВЫЙ.mp4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2"/>
          </p:nvPr>
        </p:nvPicPr>
        <p:blipFill>
          <a:blip r:embed="rId5"/>
          <a:stretch>
            <a:fillRect/>
          </a:stretch>
        </p:blipFill>
        <p:spPr>
          <a:xfrm>
            <a:off x="947598" y="692696"/>
            <a:ext cx="7392822" cy="5544616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 advTm="5000">
        <p14:gallery dir="l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5" name="Picture 5" descr="j015799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202365"/>
            <a:ext cx="9144000" cy="655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6" name="Picture 6" descr="j015799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-2480469" y="3101182"/>
            <a:ext cx="5616575" cy="65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7" name="Picture 7" descr="j015799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5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8" name="Picture 8" descr="j015799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6007896" y="3101184"/>
            <a:ext cx="5616575" cy="655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1907704" y="764704"/>
            <a:ext cx="612068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4400" i="1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4400" i="1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5400" i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Гөлфиә </a:t>
            </a:r>
            <a:r>
              <a:rPr lang="ru-RU" sz="5400" i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Юнысова</a:t>
            </a:r>
            <a:r>
              <a:rPr lang="ru-RU" sz="5400" i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5400" i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менән осрашыу</a:t>
            </a:r>
            <a:endParaRPr lang="ru-RU" sz="5400" i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 advTm="5000">
        <p14:gallery dir="l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5" name="Picture 5" descr="j015799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202365"/>
            <a:ext cx="9144000" cy="655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6" name="Picture 6" descr="j015799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-2480469" y="3101182"/>
            <a:ext cx="5616575" cy="65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7" name="Picture 7" descr="j015799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5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8" name="Picture 8" descr="j015799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6007896" y="3101184"/>
            <a:ext cx="5616575" cy="655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1562" y="620688"/>
            <a:ext cx="7992887" cy="5688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p:transition spd="slow" advTm="4000">
    <p:comb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5" name="Picture 5" descr="j015799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202365"/>
            <a:ext cx="9144000" cy="655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6" name="Picture 6" descr="j015799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-2480469" y="3101182"/>
            <a:ext cx="5616575" cy="65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7" name="Picture 7" descr="j015799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5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8" name="Picture 8" descr="j015799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6007896" y="3101184"/>
            <a:ext cx="5616575" cy="655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C:\Users\User\Desktop\фото сайт\встреча с гульфией юнысовой\DSCN495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560" y="620688"/>
            <a:ext cx="7920880" cy="5724636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 advTm="5000">
        <p:dissolve/>
      </p:transition>
    </mc:Choice>
    <mc:Fallback>
      <p:transition spd="slow" advTm="5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5" name="Picture 5" descr="j015799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202365"/>
            <a:ext cx="9144000" cy="655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6" name="Picture 6" descr="j015799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-2480469" y="3101182"/>
            <a:ext cx="5616575" cy="65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7" name="Picture 7" descr="j015799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5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8" name="Picture 8" descr="j015799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6007896" y="3101184"/>
            <a:ext cx="5616575" cy="655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C:\Users\User\Desktop\фото сайт\встреча с гульфией юнысовой\DSCN498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560" y="620688"/>
            <a:ext cx="7956376" cy="5688632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 advTm="5000">
        <p:dissolve/>
      </p:transition>
    </mc:Choice>
    <mc:Fallback>
      <p:transition spd="slow" advTm="5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5" name="Picture 5" descr="j015799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202365"/>
            <a:ext cx="9144000" cy="655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6" name="Picture 6" descr="j015799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-2480469" y="3101182"/>
            <a:ext cx="5616575" cy="65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7" name="Picture 7" descr="j015799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5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8" name="Picture 8" descr="j015799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6007896" y="3101184"/>
            <a:ext cx="5616575" cy="655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C:\Users\User\Desktop\фото сайт\встреча с гульфией юнысовой\DSCN500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620688"/>
            <a:ext cx="8100392" cy="5688632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 advTm="5000">
        <p:dissolve/>
      </p:transition>
    </mc:Choice>
    <mc:Fallback>
      <p:transition spd="slow" advTm="5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5" name="Picture 5" descr="j015799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202365"/>
            <a:ext cx="9144000" cy="655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6" name="Picture 6" descr="j015799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-2480469" y="3101182"/>
            <a:ext cx="5616575" cy="65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7" name="Picture 7" descr="j015799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5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8" name="Picture 8" descr="j015799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6007896" y="3101184"/>
            <a:ext cx="5616575" cy="655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C:\Users\User\Desktop\фото сайт\встреча с гульфией юнысовой\DSCN515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560" y="620688"/>
            <a:ext cx="7884368" cy="5688632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 advTm="5000">
        <p:dissolve/>
      </p:transition>
    </mc:Choice>
    <mc:Fallback>
      <p:transition spd="slow" advTm="5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5" name="Picture 5" descr="j015799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202365"/>
            <a:ext cx="9144000" cy="655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6" name="Picture 6" descr="j015799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-2480469" y="3101182"/>
            <a:ext cx="5616575" cy="65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7" name="Picture 7" descr="j015799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5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8" name="Picture 8" descr="j015799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6007896" y="3101184"/>
            <a:ext cx="5616575" cy="655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C:\Users\User\Desktop\фото сайт\встреча с гульфией юнысовой\DSCN515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560" y="548680"/>
            <a:ext cx="7920880" cy="5688632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 advTm="5000">
        <p:dissolve/>
      </p:transition>
    </mc:Choice>
    <mc:Fallback>
      <p:transition spd="slow" advTm="5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5" name="Picture 5" descr="j015799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202365"/>
            <a:ext cx="9144000" cy="655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6" name="Picture 6" descr="j015799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-2480469" y="3101182"/>
            <a:ext cx="5616575" cy="65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7" name="Picture 7" descr="j015799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5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8" name="Picture 8" descr="j015799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6007896" y="3101184"/>
            <a:ext cx="5616575" cy="655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C:\Users\User\Desktop\фото сайт\встреча с гульфией юнысовой\DSCN518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620688"/>
            <a:ext cx="7956376" cy="5616624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 advTm="5000">
        <p:dissolve/>
      </p:transition>
    </mc:Choice>
    <mc:Fallback>
      <p:transition spd="slow" advTm="5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5" name="Picture 5" descr="j015799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202365"/>
            <a:ext cx="9144000" cy="655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6" name="Picture 6" descr="j015799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-2480469" y="3101182"/>
            <a:ext cx="5616575" cy="65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7" name="Picture 7" descr="j015799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5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8" name="Picture 8" descr="j015799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6007896" y="3101184"/>
            <a:ext cx="5616575" cy="655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 descr="Детский сад &quot;Акбузат&quot;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3568" y="692696"/>
            <a:ext cx="7776864" cy="5544616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1043608" y="836712"/>
            <a:ext cx="6912768" cy="480131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endParaRPr lang="ru-RU" sz="3600" dirty="0" smtClean="0">
              <a:ln/>
              <a:solidFill>
                <a:srgbClr val="D60093"/>
              </a:solidFill>
            </a:endParaRPr>
          </a:p>
          <a:p>
            <a:r>
              <a:rPr lang="ru-RU" sz="5400" dirty="0" err="1" smtClean="0">
                <a:ln/>
                <a:solidFill>
                  <a:srgbClr val="000099"/>
                </a:solidFill>
              </a:rPr>
              <a:t>Башҡорт </a:t>
            </a:r>
            <a:r>
              <a:rPr lang="ru-RU" sz="5400" dirty="0" smtClean="0">
                <a:ln/>
                <a:solidFill>
                  <a:srgbClr val="000099"/>
                </a:solidFill>
              </a:rPr>
              <a:t>теле </a:t>
            </a:r>
            <a:r>
              <a:rPr lang="ru-RU" sz="5400" dirty="0" err="1" smtClean="0">
                <a:ln/>
                <a:solidFill>
                  <a:srgbClr val="000099"/>
                </a:solidFill>
              </a:rPr>
              <a:t>аҙнаһы</a:t>
            </a:r>
            <a:r>
              <a:rPr lang="ru-RU" sz="5400" dirty="0" smtClean="0">
                <a:ln/>
                <a:solidFill>
                  <a:srgbClr val="000099"/>
                </a:solidFill>
              </a:rPr>
              <a:t>.</a:t>
            </a:r>
          </a:p>
          <a:p>
            <a:r>
              <a:rPr lang="ru-RU" sz="5400" dirty="0" err="1" smtClean="0">
                <a:ln/>
                <a:solidFill>
                  <a:srgbClr val="000099"/>
                </a:solidFill>
              </a:rPr>
              <a:t>Мәктәп </a:t>
            </a:r>
            <a:r>
              <a:rPr lang="ru-RU" sz="5400" dirty="0" err="1" smtClean="0">
                <a:ln/>
                <a:solidFill>
                  <a:srgbClr val="000099"/>
                </a:solidFill>
              </a:rPr>
              <a:t>китапханаһына </a:t>
            </a:r>
            <a:r>
              <a:rPr lang="ru-RU" sz="5400" dirty="0" smtClean="0">
                <a:ln/>
                <a:solidFill>
                  <a:srgbClr val="000099"/>
                </a:solidFill>
              </a:rPr>
              <a:t>экскурсия </a:t>
            </a:r>
            <a:endParaRPr lang="ru-RU" sz="5400" dirty="0">
              <a:ln/>
              <a:solidFill>
                <a:srgbClr val="000099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11943222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500" advTm="5000">
        <p:checker/>
      </p:transition>
    </mc:Choice>
    <mc:Fallback>
      <p:transition spd="slow" advTm="5000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5" name="Picture 5" descr="j015799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202365"/>
            <a:ext cx="9144000" cy="655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6" name="Picture 6" descr="j015799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-2480469" y="3101182"/>
            <a:ext cx="5616575" cy="65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7" name="Picture 7" descr="j015799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5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8" name="Picture 8" descr="j015799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6007896" y="3101184"/>
            <a:ext cx="5616575" cy="655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8" name="Picture 4" descr="C:\Users\User\Desktop\фото сайт\WP_20151119_11_09_26_Pr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560" y="1052736"/>
            <a:ext cx="8075974" cy="4536504"/>
          </a:xfrm>
          <a:prstGeom prst="rect">
            <a:avLst/>
          </a:prstGeom>
          <a:noFill/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8880757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Tm="5000">
        <p14:prism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5" name="Picture 5" descr="j015799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8193" y="6227022"/>
            <a:ext cx="9144000" cy="655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6" name="Picture 6" descr="j015799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-2480469" y="3101182"/>
            <a:ext cx="5616575" cy="65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7" name="Picture 7" descr="j015799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5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8" name="Picture 8" descr="j015799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6007896" y="3101184"/>
            <a:ext cx="5616575" cy="655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1" name="Picture 1" descr="C:\Users\User\Desktop\фото сайт\WP_20151119_11_19_51_Pr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3568" y="1484784"/>
            <a:ext cx="7814055" cy="4389377"/>
          </a:xfrm>
          <a:prstGeom prst="rect">
            <a:avLst/>
          </a:prstGeom>
          <a:noFill/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23936531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900" advTm="5000">
        <p14:warp dir="in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5" name="Picture 5" descr="j015799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202365"/>
            <a:ext cx="9144000" cy="655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6" name="Picture 6" descr="j015799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-2480469" y="3101182"/>
            <a:ext cx="5616575" cy="65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7" name="Picture 7" descr="j015799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5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8" name="Picture 8" descr="j015799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6007896" y="3101184"/>
            <a:ext cx="5616575" cy="655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4" name="Picture 2" descr="C:\Users\User\Desktop\фото сайт\WP_20151119_11_41_05_Pr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3568" y="1628800"/>
            <a:ext cx="7691404" cy="4320480"/>
          </a:xfrm>
          <a:prstGeom prst="rect">
            <a:avLst/>
          </a:prstGeom>
          <a:noFill/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8880757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Tm="5000">
        <p14:prism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15" descr="j0157995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55638"/>
          </a:xfrm>
        </p:spPr>
      </p:pic>
      <p:sp>
        <p:nvSpPr>
          <p:cNvPr id="10" name="Содержимое 9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2176" name="Rectangle 16"/>
          <p:cNvSpPr>
            <a:spLocks noGrp="1" noRot="1" noChangeArrowheads="1"/>
          </p:cNvSpPr>
          <p:nvPr>
            <p:ph sz="quarter" idx="3"/>
          </p:nvPr>
        </p:nvSpPr>
        <p:spPr/>
        <p:txBody>
          <a:bodyPr/>
          <a:lstStyle/>
          <a:p>
            <a:pPr eaLnBrk="1" hangingPunct="1">
              <a:defRPr/>
            </a:pPr>
            <a:endParaRPr lang="ru-RU" sz="2400"/>
          </a:p>
        </p:txBody>
      </p:sp>
      <p:pic>
        <p:nvPicPr>
          <p:cNvPr id="18437" name="Picture 5" descr="j015799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202365"/>
            <a:ext cx="9144000" cy="655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8" name="Picture 6" descr="j015799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-2480469" y="3101182"/>
            <a:ext cx="5616575" cy="65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9" name="Picture 7" descr="j015799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6007896" y="3101184"/>
            <a:ext cx="5616575" cy="655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40" name="Rectangle 8"/>
          <p:cNvSpPr>
            <a:spLocks noChangeArrowheads="1"/>
          </p:cNvSpPr>
          <p:nvPr/>
        </p:nvSpPr>
        <p:spPr bwMode="auto">
          <a:xfrm>
            <a:off x="4478338" y="32004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tabLst>
                <a:tab pos="914400" algn="l"/>
              </a:tabLst>
            </a:pPr>
            <a:endParaRPr lang="ru-RU" sz="2400" b="0">
              <a:solidFill>
                <a:srgbClr val="000099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683568" y="4221087"/>
            <a:ext cx="770485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000099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ea typeface="MingLiU" pitchFamily="49" charset="-120"/>
              <a:cs typeface="Times New Roman" pitchFamily="18" charset="0"/>
            </a:endParaRPr>
          </a:p>
          <a:p>
            <a:endParaRPr lang="ru-RU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000099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ea typeface="MingLiU" pitchFamily="49" charset="-120"/>
              <a:cs typeface="Times New Roman" pitchFamily="18" charset="0"/>
            </a:endParaRPr>
          </a:p>
          <a:p>
            <a:endParaRPr lang="ru-RU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C00000"/>
              </a:solidFill>
              <a:latin typeface="Times New Roman" pitchFamily="18" charset="0"/>
              <a:ea typeface="MingLiU" pitchFamily="49" charset="-120"/>
              <a:cs typeface="Times New Roman" pitchFamily="18" charset="0"/>
            </a:endParaRPr>
          </a:p>
        </p:txBody>
      </p:sp>
      <p:pic>
        <p:nvPicPr>
          <p:cNvPr id="19459" name="Picture 3" descr="C:\Users\User\Desktop\фото сайт\Новая папка\Новая папка (2)\P92117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557301"/>
            <a:ext cx="7776864" cy="5508611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500" advTm="2000">
        <p14:ferris dir="l"/>
      </p:transition>
    </mc:Choice>
    <mc:Fallback>
      <p:transition spd="slow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5" name="Picture 5" descr="j015799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202365"/>
            <a:ext cx="9144000" cy="655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6" name="Picture 6" descr="j015799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-2480469" y="3101182"/>
            <a:ext cx="5616575" cy="65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7" name="Picture 7" descr="j015799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5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8" name="Picture 8" descr="j015799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6007896" y="3101184"/>
            <a:ext cx="5616575" cy="655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ba-RU" dirty="0" smtClean="0"/>
              <a:t/>
            </a:r>
            <a:br>
              <a:rPr lang="ba-RU" dirty="0" smtClean="0"/>
            </a:br>
            <a:r>
              <a:rPr lang="ba-RU" dirty="0" smtClean="0"/>
              <a:t/>
            </a:r>
            <a:br>
              <a:rPr lang="ba-RU" dirty="0" smtClean="0"/>
            </a:br>
            <a:r>
              <a:rPr lang="ba-RU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ba-RU" dirty="0" smtClean="0"/>
              <a:t/>
            </a:r>
            <a:br>
              <a:rPr lang="ba-RU" dirty="0" smtClean="0"/>
            </a:br>
            <a:r>
              <a:rPr lang="ba-RU" sz="54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ba-RU" sz="54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5400" dirty="0" smtClean="0"/>
              <a:t/>
            </a:r>
            <a:br>
              <a:rPr lang="ru-RU" sz="5400" dirty="0" smtClean="0"/>
            </a:br>
            <a:endParaRPr lang="ru-RU" sz="54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idx="4294967295"/>
          </p:nvPr>
        </p:nvSpPr>
        <p:spPr>
          <a:xfrm>
            <a:off x="1907704" y="2222500"/>
            <a:ext cx="5617046" cy="3636963"/>
          </a:xfrm>
        </p:spPr>
        <p:txBody>
          <a:bodyPr>
            <a:normAutofit/>
          </a:bodyPr>
          <a:lstStyle/>
          <a:p>
            <a:pPr algn="ctr"/>
            <a:r>
              <a:rPr lang="ba-RU" sz="40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“Йондоҙсоҡтар” төркөмөндә әҙәбиәт кисәһе</a:t>
            </a:r>
            <a:endParaRPr lang="ru-RU" sz="4000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8880757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Tm="5000">
        <p14:prism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5" name="Picture 5" descr="j015799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202365"/>
            <a:ext cx="9144000" cy="655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6" name="Picture 6" descr="j015799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-2480469" y="3101182"/>
            <a:ext cx="5616575" cy="65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7" name="Picture 7" descr="j015799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5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8" name="Picture 8" descr="j015799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6007896" y="3101184"/>
            <a:ext cx="5616575" cy="655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5" name="Picture 1" descr="C:\Users\User\Desktop\фото сайт\3L9O0O3lvYI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1560" y="764704"/>
            <a:ext cx="7996011" cy="5328592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 advTm="5000">
        <p14:switch dir="r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5" name="Picture 5" descr="j015799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202365"/>
            <a:ext cx="9144000" cy="655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6" name="Picture 6" descr="j015799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-2480469" y="3101182"/>
            <a:ext cx="5616575" cy="65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7" name="Picture 7" descr="j015799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5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8" name="Picture 8" descr="j015799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6007896" y="3101184"/>
            <a:ext cx="5616575" cy="655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3829882" y="1178268"/>
            <a:ext cx="448653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5400" i="1" dirty="0" smtClean="0">
              <a:solidFill>
                <a:srgbClr val="000099"/>
              </a:solidFill>
              <a:latin typeface="a_Helver Bashkir" pitchFamily="34" charset="0"/>
            </a:endParaRPr>
          </a:p>
          <a:p>
            <a:endParaRPr lang="ru-RU" sz="5400" i="1" dirty="0" smtClean="0">
              <a:solidFill>
                <a:srgbClr val="000099"/>
              </a:solidFill>
              <a:latin typeface="a_Helver Bashkir" pitchFamily="34" charset="0"/>
            </a:endParaRPr>
          </a:p>
          <a:p>
            <a:r>
              <a:rPr lang="ru-RU" sz="5400" i="1" dirty="0" err="1" smtClean="0">
                <a:solidFill>
                  <a:srgbClr val="000099"/>
                </a:solidFill>
                <a:latin typeface="a_Helver Bashkir" pitchFamily="34" charset="0"/>
              </a:rPr>
              <a:t>Һабантуй</a:t>
            </a:r>
            <a:r>
              <a:rPr lang="ru-RU" sz="5400" dirty="0" smtClean="0">
                <a:solidFill>
                  <a:srgbClr val="000099"/>
                </a:solidFill>
              </a:rPr>
              <a:t> </a:t>
            </a:r>
            <a:endParaRPr lang="ru-RU" sz="5400" dirty="0">
              <a:solidFill>
                <a:srgbClr val="000099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25623150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Tm="5000">
        <p14:prism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5" name="Picture 5" descr="j015799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202365"/>
            <a:ext cx="9144000" cy="655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6" name="Picture 6" descr="j015799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-2480469" y="3101182"/>
            <a:ext cx="5616575" cy="65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7" name="Picture 7" descr="j015799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5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8" name="Picture 8" descr="j015799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6007896" y="3101184"/>
            <a:ext cx="5616575" cy="655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3" descr="C:\Users\User\Desktop\107OLYMP\P101131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71600" y="692696"/>
            <a:ext cx="7272808" cy="5454606"/>
          </a:xfrm>
          <a:prstGeom prst="rect">
            <a:avLst/>
          </a:prstGeom>
          <a:noFill/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15735250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300" advTm="5000">
        <p14:pan dir="u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5" name="Picture 5" descr="j015799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202365"/>
            <a:ext cx="9144000" cy="655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6" name="Picture 6" descr="j015799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-2480469" y="3101182"/>
            <a:ext cx="5616575" cy="65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7" name="Picture 7" descr="j015799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5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8" name="Picture 8" descr="j015799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6007896" y="3101184"/>
            <a:ext cx="5616575" cy="655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C:\Users\User\Desktop\107OLYMP\P101128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71600" y="710698"/>
            <a:ext cx="7200800" cy="5400600"/>
          </a:xfrm>
          <a:prstGeom prst="rect">
            <a:avLst/>
          </a:prstGeom>
          <a:noFill/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15735250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300" advTm="5000">
        <p14:pan dir="u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5" name="Picture 5" descr="j015799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202365"/>
            <a:ext cx="9144000" cy="655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6" name="Picture 6" descr="j015799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-2480469" y="3101182"/>
            <a:ext cx="5616575" cy="65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7" name="Picture 7" descr="j015799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5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8" name="Picture 8" descr="j015799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6007896" y="3101184"/>
            <a:ext cx="5616575" cy="655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 descr="C:\Users\User\Desktop\107OLYMP\P101128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576" y="692696"/>
            <a:ext cx="7200800" cy="5400600"/>
          </a:xfrm>
          <a:prstGeom prst="rect">
            <a:avLst/>
          </a:prstGeom>
          <a:noFill/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15735250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300" advTm="5000">
        <p14:pan dir="u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5" name="Picture 5" descr="j015799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202365"/>
            <a:ext cx="9144000" cy="655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6" name="Picture 6" descr="j015799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-2480469" y="3101182"/>
            <a:ext cx="5616575" cy="65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7" name="Picture 7" descr="j015799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5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8" name="Picture 8" descr="j015799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6007896" y="3101184"/>
            <a:ext cx="5616575" cy="655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 descr="C:\Users\User\Desktop\107OLYMP\P101133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99592" y="692696"/>
            <a:ext cx="7435631" cy="5576724"/>
          </a:xfrm>
          <a:prstGeom prst="rect">
            <a:avLst/>
          </a:prstGeom>
          <a:noFill/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15735250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300" advTm="5000">
        <p14:pan dir="u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5" name="Picture 5" descr="j015799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202365"/>
            <a:ext cx="9144000" cy="655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6" name="Picture 6" descr="j015799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-2480469" y="3101182"/>
            <a:ext cx="5616575" cy="65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7" name="Picture 7" descr="j015799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5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8" name="Picture 8" descr="j015799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6007896" y="3101184"/>
            <a:ext cx="5616575" cy="655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 descr="Детский сад &quot;Акбузат&quot;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1499" y="620713"/>
            <a:ext cx="7776864" cy="5544616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954250" y="1763891"/>
            <a:ext cx="714614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dirty="0" err="1" smtClean="0">
                <a:solidFill>
                  <a:srgbClr val="000099"/>
                </a:solidFill>
              </a:rPr>
              <a:t>Балалар</a:t>
            </a:r>
            <a:r>
              <a:rPr lang="ru-RU" sz="5400" dirty="0" smtClean="0">
                <a:solidFill>
                  <a:srgbClr val="000099"/>
                </a:solidFill>
              </a:rPr>
              <a:t> </a:t>
            </a:r>
            <a:r>
              <a:rPr lang="ru-RU" sz="5400" dirty="0" err="1" smtClean="0">
                <a:solidFill>
                  <a:srgbClr val="000099"/>
                </a:solidFill>
              </a:rPr>
              <a:t>баҡсаһында Баймаҡатан артистар</a:t>
            </a:r>
            <a:r>
              <a:rPr lang="ru-RU" sz="5400" dirty="0" smtClean="0">
                <a:solidFill>
                  <a:srgbClr val="000099"/>
                </a:solidFill>
              </a:rPr>
              <a:t> </a:t>
            </a:r>
            <a:r>
              <a:rPr lang="ru-RU" sz="4800" dirty="0" smtClean="0">
                <a:solidFill>
                  <a:srgbClr val="00B050"/>
                </a:solidFill>
              </a:rPr>
              <a:t>…</a:t>
            </a:r>
            <a:endParaRPr lang="ru-RU" sz="4800" dirty="0">
              <a:solidFill>
                <a:srgbClr val="00B050"/>
              </a:solidFill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Tm="5000">
        <p14:prism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5" name="Picture 5" descr="j015799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202365"/>
            <a:ext cx="9144000" cy="655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6" name="Picture 6" descr="j015799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-2480469" y="3101182"/>
            <a:ext cx="5616575" cy="65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7" name="Picture 7" descr="j015799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5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8" name="Picture 8" descr="j015799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6007896" y="3101184"/>
            <a:ext cx="5616575" cy="655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 descr="Детский сад &quot;Акбузат&quot;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1499" y="620713"/>
            <a:ext cx="7776864" cy="5544616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954251" y="1763891"/>
            <a:ext cx="42020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dirty="0" smtClean="0">
                <a:solidFill>
                  <a:srgbClr val="00B050"/>
                </a:solidFill>
              </a:rPr>
              <a:t>Ура!!! Лето…</a:t>
            </a:r>
            <a:endParaRPr lang="ru-RU" sz="4800" dirty="0">
              <a:solidFill>
                <a:srgbClr val="00B050"/>
              </a:solidFill>
            </a:endParaRPr>
          </a:p>
        </p:txBody>
      </p:sp>
      <p:pic>
        <p:nvPicPr>
          <p:cNvPr id="2049" name="Picture 1" descr="C:\Users\User\Desktop\фото сайт\5XoIS9wMc-s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55576" y="620688"/>
            <a:ext cx="7452320" cy="5589240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Tm="5000">
        <p14:prism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3" name="Picture 4" descr="j015799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5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4" name="Picture 6" descr="j015799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092827"/>
            <a:ext cx="9144000" cy="76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5" name="Picture 7" descr="j015799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-2408237" y="3028950"/>
            <a:ext cx="5472112" cy="65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6" name="Picture 10" descr="j015799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6007896" y="3101184"/>
            <a:ext cx="5616575" cy="655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7" name="WordArt 11" descr="Частый вертикальный"/>
          <p:cNvSpPr>
            <a:spLocks noChangeArrowheads="1" noChangeShapeType="1" noTextEdit="1"/>
          </p:cNvSpPr>
          <p:nvPr/>
        </p:nvSpPr>
        <p:spPr bwMode="auto">
          <a:xfrm>
            <a:off x="755576" y="2132856"/>
            <a:ext cx="7981950" cy="1195388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40356"/>
              </a:avLst>
            </a:prstTxWarp>
          </a:bodyPr>
          <a:lstStyle/>
          <a:p>
            <a:r>
              <a:rPr lang="ru-RU" sz="4800" kern="10" dirty="0" err="1" smtClean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pattFill prst="dashHorz">
                  <a:fgClr>
                    <a:srgbClr val="808080"/>
                  </a:fgClr>
                  <a:bgClr>
                    <a:srgbClr val="FFFF00"/>
                  </a:bgClr>
                </a:patt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Arial"/>
                <a:cs typeface="Arial"/>
              </a:rPr>
              <a:t>Иғтибарығыҙ өсөн, рәхмәт!</a:t>
            </a:r>
            <a:endParaRPr lang="ru-RU" sz="4800" kern="10" dirty="0">
              <a:ln w="12700">
                <a:solidFill>
                  <a:srgbClr val="000000"/>
                </a:solidFill>
                <a:round/>
                <a:headEnd/>
                <a:tailEnd/>
              </a:ln>
              <a:pattFill prst="dashHorz">
                <a:fgClr>
                  <a:srgbClr val="808080"/>
                </a:fgClr>
                <a:bgClr>
                  <a:srgbClr val="FFFF00"/>
                </a:bgClr>
              </a:pattFill>
              <a:effectLst>
                <a:outerShdw dist="45791" dir="2021404" algn="ctr" rotWithShape="0">
                  <a:srgbClr val="808080">
                    <a:alpha val="79999"/>
                  </a:srgbClr>
                </a:outerShdw>
              </a:effectLst>
              <a:latin typeface="Arial"/>
              <a:cs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Tm="10000">
        <p14:prism/>
      </p:transition>
    </mc:Choice>
    <mc:Fallback>
      <p:transition spd="slow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5" name="Picture 5" descr="j015799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202365"/>
            <a:ext cx="9144000" cy="655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6" name="Picture 6" descr="j015799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-2480469" y="3101182"/>
            <a:ext cx="5616575" cy="65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7" name="Picture 7" descr="j015799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5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8" name="Picture 8" descr="j015799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6007896" y="3101184"/>
            <a:ext cx="5616575" cy="655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6" name="Picture 2" descr="C:\Users\User\Desktop\ПДД фото\SAM_047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560" y="620688"/>
            <a:ext cx="7956376" cy="5697252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683568" y="1268760"/>
            <a:ext cx="8280919" cy="297324"/>
          </a:xfrm>
          <a:prstGeom prst="rect">
            <a:avLst/>
          </a:prstGeom>
          <a:noFill/>
        </p:spPr>
        <p:txBody>
          <a:bodyPr wrap="none" rtlCol="0">
            <a:prstTxWarp prst="textArchUp">
              <a:avLst/>
            </a:prstTxWarp>
            <a:spAutoFit/>
          </a:bodyPr>
          <a:lstStyle/>
          <a:p>
            <a:r>
              <a:rPr lang="ru-RU" sz="4800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Беҙҙең </a:t>
            </a:r>
            <a:r>
              <a:rPr lang="ru-RU" sz="480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коллектив</a:t>
            </a:r>
            <a:endParaRPr lang="ru-RU" sz="480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Tm="5000">
        <p14:prism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5" name="Picture 5" descr="j015799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202365"/>
            <a:ext cx="9144000" cy="655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6" name="Picture 6" descr="j015799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-2480469" y="3101182"/>
            <a:ext cx="5616575" cy="65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7" name="Picture 7" descr="j015799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5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8" name="Picture 8" descr="j015799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6007896" y="3101184"/>
            <a:ext cx="5616575" cy="655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 descr="Детский сад &quot;Акбузат&quot;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5638" y="692673"/>
            <a:ext cx="7776864" cy="5544616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3563888" y="795108"/>
            <a:ext cx="41044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err="1" smtClean="0">
                <a:solidFill>
                  <a:srgbClr val="FF0000"/>
                </a:solidFill>
              </a:rPr>
              <a:t>Беҙҙең уңыштар</a:t>
            </a:r>
            <a:endParaRPr lang="ru-RU" sz="2800" dirty="0">
              <a:solidFill>
                <a:srgbClr val="FF0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3570" y="2883355"/>
            <a:ext cx="4298084" cy="322356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95936" y="1391845"/>
            <a:ext cx="4436566" cy="332742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17622942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Tm="5000">
        <p14:prism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5" name="Picture 5" descr="j015799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202365"/>
            <a:ext cx="9144000" cy="655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6" name="Picture 6" descr="j015799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-2480469" y="3101182"/>
            <a:ext cx="5616575" cy="65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7" name="Picture 7" descr="j015799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5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8" name="Picture 8" descr="j015799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6007896" y="3101184"/>
            <a:ext cx="5616575" cy="655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1907704" y="1628801"/>
            <a:ext cx="612068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5400" i="1" dirty="0" smtClean="0">
              <a:solidFill>
                <a:srgbClr val="000099"/>
              </a:solidFill>
            </a:endParaRPr>
          </a:p>
          <a:p>
            <a:r>
              <a:rPr lang="ru-RU" sz="5400" i="1" dirty="0" smtClean="0">
                <a:solidFill>
                  <a:srgbClr val="000099"/>
                </a:solidFill>
              </a:rPr>
              <a:t> </a:t>
            </a:r>
            <a:r>
              <a:rPr lang="ru-RU" sz="5400" i="1" dirty="0" err="1" smtClean="0">
                <a:solidFill>
                  <a:srgbClr val="000099"/>
                </a:solidFill>
              </a:rPr>
              <a:t>«Һаумы, әкиәт» </a:t>
            </a:r>
            <a:r>
              <a:rPr lang="ru-RU" sz="5400" i="1" dirty="0" smtClean="0">
                <a:solidFill>
                  <a:srgbClr val="000099"/>
                </a:solidFill>
              </a:rPr>
              <a:t>конкурсы </a:t>
            </a:r>
            <a:endParaRPr lang="ru-RU" sz="5400" i="1" dirty="0">
              <a:solidFill>
                <a:srgbClr val="000099"/>
              </a:solidFill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 advTm="5000">
        <p14:gallery dir="l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5" name="Picture 5" descr="j015799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202365"/>
            <a:ext cx="9144000" cy="655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6" name="Picture 6" descr="j015799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-2480469" y="3101182"/>
            <a:ext cx="5616575" cy="65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7" name="Picture 7" descr="j015799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5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8" name="Picture 8" descr="j015799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6007896" y="3101184"/>
            <a:ext cx="5616575" cy="655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1907704" y="3305341"/>
            <a:ext cx="61206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ba-RU" sz="2000" dirty="0" smtClean="0">
              <a:solidFill>
                <a:srgbClr val="D60093"/>
              </a:solidFill>
            </a:endParaRPr>
          </a:p>
          <a:p>
            <a:endParaRPr lang="ru-RU" sz="2000" dirty="0">
              <a:solidFill>
                <a:srgbClr val="D60093"/>
              </a:solidFill>
            </a:endParaRPr>
          </a:p>
        </p:txBody>
      </p:sp>
      <p:pic>
        <p:nvPicPr>
          <p:cNvPr id="45058" name="Picture 2" descr="C:\Users\User\Desktop\отдельные фотографии\OW9eb3Xh3VQ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699792" y="764704"/>
            <a:ext cx="3960440" cy="5280587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 advTm="5000">
        <p14:gallery dir="l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5" name="Picture 5" descr="j015799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202365"/>
            <a:ext cx="9144000" cy="655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6" name="Picture 6" descr="j015799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-2480469" y="3101182"/>
            <a:ext cx="5616575" cy="65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7" name="Picture 7" descr="j015799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5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8" name="Picture 8" descr="j015799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6007896" y="3101184"/>
            <a:ext cx="5616575" cy="655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3" descr="C:\Users\User\Desktop\отдельные фотографии\Z94gOt1Mhh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39952" y="2852936"/>
            <a:ext cx="4686259" cy="3528392"/>
          </a:xfrm>
          <a:prstGeom prst="rect">
            <a:avLst/>
          </a:prstGeom>
          <a:noFill/>
        </p:spPr>
      </p:pic>
      <p:pic>
        <p:nvPicPr>
          <p:cNvPr id="62466" name="Picture 2" descr="C:\Users\User\Desktop\фото сайт\Айгуль ФОТО\Балалар баҡсаһы-Аҡбуҙат\Балалар\DSC0167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260648"/>
            <a:ext cx="4992555" cy="3744416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 advTm="5000">
        <p14:gallery dir="l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Цитаты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Цитаты">
      <a:maj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Цитаты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lumMod val="105000"/>
              </a:schemeClr>
            </a:gs>
            <a:gs pos="100000">
              <a:schemeClr val="phClr">
                <a:tint val="9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8000"/>
                <a:lumMod val="102000"/>
              </a:schemeClr>
              <a:schemeClr val="phClr">
                <a:shade val="98000"/>
                <a:lumMod val="98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innerShdw blurRad="63500" dist="25400" dir="13500000">
              <a:srgbClr val="000000">
                <a:alpha val="75000"/>
              </a:srgbClr>
            </a:inn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</a:schemeClr>
            </a:gs>
            <a:gs pos="100000">
              <a:schemeClr val="phClr">
                <a:tint val="84000"/>
                <a:shade val="84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90000"/>
                <a:satMod val="120000"/>
                <a:lumMod val="90000"/>
              </a:schemeClr>
            </a:gs>
            <a:gs pos="100000">
              <a:schemeClr val="phClr"/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Quotable" id="{39EC5628-30ED-4578-ACD8-9820EDB8E15A}" vid="{7AF46513-5B0D-4B03-9323-32F3F0BFC9D6}"/>
    </a:ext>
  </a:ext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3214</TotalTime>
  <Words>70</Words>
  <Application>Microsoft Office PowerPoint</Application>
  <PresentationFormat>Экран (4:3)</PresentationFormat>
  <Paragraphs>31</Paragraphs>
  <Slides>49</Slides>
  <Notes>1</Notes>
  <HiddenSlides>0</HiddenSlides>
  <MMClips>3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49</vt:i4>
      </vt:variant>
    </vt:vector>
  </HeadingPairs>
  <TitlesOfParts>
    <vt:vector size="50" baseType="lpstr">
      <vt:lpstr>Цитаты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      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</vt:vector>
  </TitlesOfParts>
  <Company>Организация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Damir</dc:creator>
  <cp:lastModifiedBy>User</cp:lastModifiedBy>
  <cp:revision>190</cp:revision>
  <dcterms:created xsi:type="dcterms:W3CDTF">2013-02-22T04:47:53Z</dcterms:created>
  <dcterms:modified xsi:type="dcterms:W3CDTF">2021-02-17T00:32:02Z</dcterms:modified>
</cp:coreProperties>
</file>