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64" r:id="rId3"/>
    <p:sldId id="268" r:id="rId4"/>
    <p:sldId id="265" r:id="rId5"/>
    <p:sldId id="267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6200-84D5-4D05-BD66-4E829E46B5A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E692-0267-49CA-91B6-A8C6A7786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692-0267-49CA-91B6-A8C6A77866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IDE\&#1084;&#1077;&#1083;&#1086;&#1076;&#1080;&#1103;\krasivye_melodii_-_ochen_krasivaya_melodiya_(iPlayer.f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827584" y="1700808"/>
            <a:ext cx="7272808" cy="4224665"/>
            <a:chOff x="2047128" y="2182316"/>
            <a:chExt cx="6162310" cy="3344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47128" y="2182316"/>
              <a:ext cx="6162310" cy="950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Segoe Print" pitchFamily="2" charset="0"/>
                  <a:cs typeface="Arial" charset="0"/>
                </a:rPr>
                <a:t>Стандарт </a:t>
              </a:r>
              <a:r>
                <a:rPr lang="ru-RU" sz="36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Segoe Print" pitchFamily="2" charset="0"/>
                  <a:cs typeface="Arial" charset="0"/>
                </a:rPr>
                <a:t>булма</a:t>
              </a:r>
              <a:r>
                <a:rPr lang="ba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Segoe Print" pitchFamily="2" charset="0"/>
                  <a:cs typeface="Arial" charset="0"/>
                </a:rPr>
                <a:t>ғ</a:t>
              </a: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Segoe Print" pitchFamily="2" charset="0"/>
                  <a:cs typeface="Arial" charset="0"/>
                </a:rPr>
                <a:t>ан </a:t>
              </a:r>
              <a:r>
                <a:rPr lang="ru-RU" sz="36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Segoe Print" pitchFamily="2" charset="0"/>
                  <a:cs typeface="Arial" charset="0"/>
                </a:rPr>
                <a:t>королма</a:t>
              </a: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52193" y="4576653"/>
              <a:ext cx="4837027" cy="950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a-RU" b="1" dirty="0" smtClean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rPr>
                <a:t>Әҙерләүсе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rPr>
                <a:t>:</a:t>
              </a:r>
              <a:r>
                <a:rPr lang="ba-RU" b="1" dirty="0" smtClean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rPr>
                <a:t> логопед,</a:t>
              </a:r>
            </a:p>
            <a:p>
              <a:pPr algn="r"/>
              <a:r>
                <a:rPr lang="ba-RU" b="1" dirty="0" smtClean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rPr>
                <a:t> </a:t>
              </a:r>
            </a:p>
            <a:p>
              <a:pPr algn="r"/>
              <a:r>
                <a:rPr lang="ba-RU" b="1" dirty="0" smtClean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rPr>
                <a:t>Ибраһимова Г.М</a:t>
              </a:r>
              <a:r>
                <a:rPr lang="ba-RU" dirty="0" smtClean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rPr>
                <a:t>.</a:t>
              </a:r>
              <a:endPara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2018г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14480" y="2786058"/>
            <a:ext cx="5103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Логопед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charset="0"/>
              </a:rPr>
              <a:t>күҙәтеү тәгәрмәсе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42918"/>
            <a:ext cx="5544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Шамонин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ауылы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«Аҡбуҙат» балалар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баҡсаһы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pic>
        <p:nvPicPr>
          <p:cNvPr id="9" name="krasivye_melodii_-_ochen_krasivaya_melod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948264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Һүҙҙәрҙе ижектәргә бүлеү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Һүҙҙәрҙе, һүрәттәрҙе тәғәйенләнгән кеҫәләргә урынлаштыру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962525" cy="372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Һүҙҙәрҙә </a:t>
            </a:r>
            <a:b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өндәрҙең урынын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табыу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Һүҙҙәрҙе, һүрәттәрҙе тәғәйенләнгән кеҫәләргә урынлаштыру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280" y="2708920"/>
            <a:ext cx="5091113" cy="381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Һүҙҙәрҙә </a:t>
            </a:r>
            <a:b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өндәрҙе анализлай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белеү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һүҙҙәрҙең схемаларын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тәгәрмәстең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ba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кеҫәләренә урынлаштырыу.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8" name="Picture 4" descr="C:\Users\Akbuzat Shamonino\Desktop\Новая папка\IMG_20180110_104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782828"/>
            <a:ext cx="5000660" cy="375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Иғтибарығыҙ өсөн рәхмәт!</a:t>
            </a:r>
            <a:endParaRPr lang="ru-RU" sz="88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Маҡсат: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Стандарт 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булмаған 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ҡоролма ярҙамында  телмәр  үҫешен  формалаштырыу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Мәсьәләләр: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Тын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алыу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гимнастикаһы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;</a:t>
            </a: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Фонематик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ишетеүҙе һәм үҙләштереүҙе үҫтереү;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Ҡуйылған өндәрҙе нығытыу;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Нығытылған  өндәрҙе бер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–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береһенән айыра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белеү;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Тәуге уҡыу күнекмәләрен формалаштырыу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;</a:t>
            </a: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Кулдарҙың ваҡ моторикаһын үҫтереү;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Һүҙҙәрҙе ижектәргә бүлеү;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Һүҙҙәрҙә өндәрҙең урынын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табыу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;</a:t>
            </a: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Һүҙҙәрҙә өндәрҙе анализлай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белеү.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/>
          <a:lstStyle/>
          <a:p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ba-RU" sz="1600" dirty="0" smtClean="0">
                <a:latin typeface="Segoe Print" pitchFamily="2" charset="0"/>
              </a:rPr>
              <a:t>Семәрле тәгәрмәстә</a:t>
            </a:r>
            <a:br>
              <a:rPr lang="ba-RU" sz="1600" dirty="0" smtClean="0">
                <a:latin typeface="Segoe Print" pitchFamily="2" charset="0"/>
              </a:rPr>
            </a:br>
            <a:r>
              <a:rPr lang="ba-RU" sz="1600" dirty="0" smtClean="0">
                <a:latin typeface="Segoe Print" pitchFamily="2" charset="0"/>
              </a:rPr>
              <a:t>Һауаларға осам мин.</a:t>
            </a:r>
            <a:br>
              <a:rPr lang="ba-RU" sz="1600" dirty="0" smtClean="0">
                <a:latin typeface="Segoe Print" pitchFamily="2" charset="0"/>
              </a:rPr>
            </a:br>
            <a:r>
              <a:rPr lang="ba-RU" sz="1600" dirty="0" smtClean="0">
                <a:latin typeface="Segoe Print" pitchFamily="2" charset="0"/>
              </a:rPr>
              <a:t>Бейектән һис  ҡурҡмайым,</a:t>
            </a:r>
            <a:br>
              <a:rPr lang="ba-RU" sz="1600" dirty="0" smtClean="0">
                <a:latin typeface="Segoe Print" pitchFamily="2" charset="0"/>
              </a:rPr>
            </a:br>
            <a:r>
              <a:rPr lang="ba-RU" sz="1600" dirty="0" smtClean="0">
                <a:latin typeface="Segoe Print" pitchFamily="2" charset="0"/>
              </a:rPr>
              <a:t>Сөнки батыр үҫкәнмен.</a:t>
            </a:r>
            <a:br>
              <a:rPr lang="ba-RU" sz="1600" dirty="0" smtClean="0">
                <a:latin typeface="Segoe Print" pitchFamily="2" charset="0"/>
              </a:rPr>
            </a:br>
            <a:endParaRPr lang="ru-RU" sz="16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8194" name="Picture 2" descr="C:\Users\Akbuzat Shamonino\Desktop\Новая папка\IMG_20180110_104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76664" cy="448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Дөрөҫ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тын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алыуҙы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формалаштырыу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218" name="Picture 2" descr="C:\Users\Akbuzat Shamonino\Desktop\Новая папка\IMG_20180110_103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544616" cy="399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Ҡоймаҡ», «көпшә» аша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өйрөлөүсе сәскәгә өрөү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Фонематик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ишетеүҙе  һәм үҙләштереүҙе үҫтереү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Һүҙҙәрҙә бер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үк  өндәрҙе, хәрефтәрҙе табыу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;</a:t>
            </a:r>
          </a:p>
          <a:p>
            <a:r>
              <a:rPr lang="ba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Һүҙҙәрҙә нығытылыусы өн булған һүрәттәрҙе табыу;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Артыҡ булған  һүҙ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–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һүрәтте табыу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;</a:t>
            </a: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Һүҙҙәрҙең, һүрәттәрҙең ишен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табыу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һ.б.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42" name="Picture 2" descr="C:\Users\Akbuzat Shamonino\Desktop\Новая папка\IMG_20180110_10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140968"/>
            <a:ext cx="4752528" cy="3399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Ҡуйылған өндәрҙе нығытыу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( «Л»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өнө миҫалында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)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Һүрәттәрҙе  аныҡ итеп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әйтеү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Akbuzat Shamonino\Desktop\Новая папка\IMG_20180110_104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616624" cy="4212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Нығытылған  өндәрҙе бер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–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береһенән айыра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белеү </a:t>
            </a:r>
            <a:b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( «С - З»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өндәре миҫалында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Һүрәттәрҙе иштәре менән йыйыу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;</a:t>
            </a: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Кәрәкле һүрәтте табыу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Akbuzat Shamonino\Desktop\Новая папка\IMG_20180110_103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024723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Тәуге уҡыу күнекмәләрен </a:t>
            </a:r>
            <a:b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формалаштырыу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Таныш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булған өндәрҙе, ижектәрҙе,һүҙҙәрҙе уҡыу;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Ижектәр ярҙамында һүҙҙәр төҙөү;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Әйтелештәре буйынса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оҡшаш булған һүҙҙәрҙе табыу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. </a:t>
            </a:r>
          </a:p>
        </p:txBody>
      </p:sp>
      <p:pic>
        <p:nvPicPr>
          <p:cNvPr id="4099" name="Picture 3" descr="C:\Users\Akbuzat Shamonino\Desktop\Новая папка\IMG_20180110_095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688632" cy="344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Кулдарҙың ваҡ моторикаһын үҫтереү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( «Ш»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өнө миҫалында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) </a:t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һүрәттәрҙе, һүҙҙәрҙе, хәрефтәрҙе һәм башҡаларҙы кеҫәләргә урынлаштырыу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Akbuzat Shamonino\Desktop\Новая папка\IMG_20180110_104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738" y="2564904"/>
            <a:ext cx="5256584" cy="394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206</Words>
  <Application>Microsoft Office PowerPoint</Application>
  <PresentationFormat>Экран (4:3)</PresentationFormat>
  <Paragraphs>45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Маҡсат:  Стандарт  булмаған  ҡоролма ярҙамында  телмәр  үҫешен  формалаштырыу</vt:lpstr>
      <vt:lpstr> Семәрле тәгәрмәстә Һауаларға осам мин. Бейектән һис  ҡурҡмайым, Сөнки батыр үҫкәнмен. </vt:lpstr>
      <vt:lpstr>Дөрөҫ тын алыуҙы  формалаштырыу</vt:lpstr>
      <vt:lpstr>Фонематик  ишетеүҙе  һәм үҙләштереүҙе үҫтереү</vt:lpstr>
      <vt:lpstr>Ҡуйылған өндәрҙе нығытыу  ( «Л» өнө миҫалында) </vt:lpstr>
      <vt:lpstr>Нығытылған  өндәрҙе бер – береһенән айыра белеү  ( «С - З» өндәре миҫалында)      </vt:lpstr>
      <vt:lpstr>Тәуге уҡыу күнекмәләрен  формалаштырыу   </vt:lpstr>
      <vt:lpstr>Кулдарҙың ваҡ моторикаһын үҫтереү  ( «Ш» өнө миҫалында)  </vt:lpstr>
      <vt:lpstr>Һүҙҙәрҙе ижектәргә бүлеү  </vt:lpstr>
      <vt:lpstr>Һүҙҙәрҙә  өндәрҙең урынын табыу</vt:lpstr>
      <vt:lpstr>Һүҙҙәрҙә  өндәрҙе анализлай белеү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</dc:title>
  <dc:creator>Фокина Лидия Петровна</dc:creator>
  <cp:keywords>Шаблон презентации</cp:keywords>
  <cp:lastModifiedBy>User</cp:lastModifiedBy>
  <cp:revision>84</cp:revision>
  <dcterms:created xsi:type="dcterms:W3CDTF">2014-07-06T18:18:01Z</dcterms:created>
  <dcterms:modified xsi:type="dcterms:W3CDTF">2021-02-18T02:05:21Z</dcterms:modified>
</cp:coreProperties>
</file>