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8" r:id="rId2"/>
    <p:sldId id="269" r:id="rId3"/>
    <p:sldId id="270" r:id="rId4"/>
    <p:sldId id="258" r:id="rId5"/>
    <p:sldId id="257" r:id="rId6"/>
    <p:sldId id="266" r:id="rId7"/>
    <p:sldId id="259" r:id="rId8"/>
    <p:sldId id="260" r:id="rId9"/>
    <p:sldId id="262" r:id="rId10"/>
    <p:sldId id="263" r:id="rId11"/>
    <p:sldId id="261" r:id="rId12"/>
    <p:sldId id="267" r:id="rId13"/>
    <p:sldId id="264" r:id="rId14"/>
    <p:sldId id="265" r:id="rId15"/>
    <p:sldId id="273" r:id="rId16"/>
    <p:sldId id="274" r:id="rId17"/>
    <p:sldId id="276" r:id="rId18"/>
    <p:sldId id="275" r:id="rId19"/>
    <p:sldId id="277" r:id="rId20"/>
    <p:sldId id="278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1" autoAdjust="0"/>
    <p:restoredTop sz="94660"/>
  </p:normalViewPr>
  <p:slideViewPr>
    <p:cSldViewPr>
      <p:cViewPr>
        <p:scale>
          <a:sx n="50" d="100"/>
          <a:sy n="50" d="100"/>
        </p:scale>
        <p:origin x="-3384" y="-1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355CC-E6F7-4183-AC2F-7560985648E9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F7C27-7B78-436E-B70C-64D3F20E26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7697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F7C27-7B78-436E-B70C-64D3F20E26A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1201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4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5"/>
            <a:ext cx="7772400" cy="2835746"/>
          </a:xfrm>
        </p:spPr>
        <p:txBody>
          <a:bodyPr>
            <a:normAutofit fontScale="90000"/>
          </a:bodyPr>
          <a:lstStyle/>
          <a:p>
            <a:r>
              <a:rPr lang="ba-RU" b="1" i="1" dirty="0" smtClean="0">
                <a:solidFill>
                  <a:srgbClr val="FF0000"/>
                </a:solidFill>
                <a:latin typeface="a_Helver(10%) Bashkir" pitchFamily="34" charset="0"/>
              </a:rPr>
              <a:t>Башҡорт телен өйрәнеүҙә һәм тәрбиә биреүҙә ғаиләнең һәм социаль институттарҙың берекмәһенең </a:t>
            </a:r>
            <a:r>
              <a:rPr lang="ba-RU" b="1" i="1" dirty="0" smtClean="0">
                <a:solidFill>
                  <a:srgbClr val="FF0000"/>
                </a:solidFill>
                <a:latin typeface="a_Helver(10%) Bashkir" pitchFamily="34" charset="0"/>
              </a:rPr>
              <a:t>эше</a:t>
            </a:r>
            <a:br>
              <a:rPr lang="ba-RU" b="1" i="1" dirty="0" smtClean="0">
                <a:solidFill>
                  <a:srgbClr val="FF0000"/>
                </a:solidFill>
                <a:latin typeface="a_Helver(10%) Bashkir" pitchFamily="34" charset="0"/>
              </a:rPr>
            </a:br>
            <a:r>
              <a:rPr lang="ba-RU" b="1" i="1" dirty="0" smtClean="0">
                <a:solidFill>
                  <a:srgbClr val="FF0000"/>
                </a:solidFill>
                <a:latin typeface="a_Helver(10%) Bashkir" pitchFamily="34" charset="0"/>
              </a:rPr>
              <a:t/>
            </a:r>
            <a:br>
              <a:rPr lang="ba-RU" b="1" i="1" dirty="0" smtClean="0">
                <a:solidFill>
                  <a:srgbClr val="FF0000"/>
                </a:solidFill>
                <a:latin typeface="a_Helver(10%) Bashkir" pitchFamily="34" charset="0"/>
              </a:rPr>
            </a:br>
            <a:endParaRPr lang="ru-RU" b="1" i="1" dirty="0">
              <a:solidFill>
                <a:srgbClr val="FF0000"/>
              </a:solidFill>
              <a:latin typeface="a_Helver(10%) Bashkir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67292"/>
            <a:ext cx="5832648" cy="3890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9315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1\Desktop\Новая папка (3)\IMG_20181123_1000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660"/>
          <a:stretch/>
        </p:blipFill>
        <p:spPr bwMode="auto">
          <a:xfrm>
            <a:off x="2372489" y="1332880"/>
            <a:ext cx="4759062" cy="265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\Desktop\Новая папка (3)\IMG_20181123_0951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869"/>
          <a:stretch/>
        </p:blipFill>
        <p:spPr bwMode="auto">
          <a:xfrm>
            <a:off x="4860032" y="4077072"/>
            <a:ext cx="3816424" cy="259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1\Desktop\Новая папка (3)\IMG_20181123_0950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70"/>
          <a:stretch/>
        </p:blipFill>
        <p:spPr bwMode="auto">
          <a:xfrm>
            <a:off x="431444" y="4077072"/>
            <a:ext cx="4191024" cy="254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260648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a-RU" sz="3200" b="1" dirty="0" smtClean="0">
                <a:solidFill>
                  <a:srgbClr val="FF0000"/>
                </a:solidFill>
              </a:rPr>
              <a:t>Башҡорт халыҡ ҡурсаҡтар күргәҙмәһендә әсәйҙәрҙең эштәре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8643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1\Desktop\Новая папка (3)\obZ7wpSgQG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844" y="4005064"/>
            <a:ext cx="3748368" cy="249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1\Desktop\Новая папка (3)\ZL3_uYo70R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179" y="4008881"/>
            <a:ext cx="3742644" cy="249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1\Desktop\Новая папка (3)\SfPHJF5uMB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6498" y="1124744"/>
            <a:ext cx="4031003" cy="268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07704" y="277147"/>
            <a:ext cx="607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a-RU" sz="3200" b="1" i="1" dirty="0" smtClean="0">
                <a:solidFill>
                  <a:srgbClr val="FF0000"/>
                </a:solidFill>
                <a:latin typeface="+mj-lt"/>
              </a:rPr>
              <a:t>«Ете ырыу» фольклор байрамы</a:t>
            </a:r>
            <a:endParaRPr lang="ru-RU" sz="3200" b="1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075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C:\Users\1\Desktop\Новая папка (3)\Bm6hOygE3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108"/>
          <a:stretch/>
        </p:blipFill>
        <p:spPr bwMode="auto">
          <a:xfrm>
            <a:off x="1048596" y="1916832"/>
            <a:ext cx="7351608" cy="394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0225" y="260648"/>
            <a:ext cx="59283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a-RU" sz="3200" dirty="0" smtClean="0">
                <a:solidFill>
                  <a:srgbClr val="FF0000"/>
                </a:solidFill>
              </a:rPr>
              <a:t>«</a:t>
            </a:r>
            <a:r>
              <a:rPr lang="ba-RU" sz="3200" b="1" i="1" dirty="0" smtClean="0">
                <a:solidFill>
                  <a:srgbClr val="FF0000"/>
                </a:solidFill>
              </a:rPr>
              <a:t>Үлемһеҙ полк» –Еңеү тантанаһында ҡатнашыу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9662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1\Desktop\Новая папка (3)\IMG_20181202_1238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1\Desktop\Новая папка (3)\IMG_20181202_1245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791"/>
          <a:stretch/>
        </p:blipFill>
        <p:spPr bwMode="auto">
          <a:xfrm>
            <a:off x="5220072" y="908720"/>
            <a:ext cx="3294366" cy="347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1\Desktop\Новая папка (3)\20191207_1223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31" t="35771" r="16131" b="12320"/>
          <a:stretch/>
        </p:blipFill>
        <p:spPr bwMode="auto">
          <a:xfrm>
            <a:off x="1952709" y="3987062"/>
            <a:ext cx="5238582" cy="267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521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C:\Users\1\Desktop\Новая папка (3)\IMG-20190225-WA001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554" r="3148" b="22529"/>
          <a:stretch/>
        </p:blipFill>
        <p:spPr bwMode="auto">
          <a:xfrm>
            <a:off x="467544" y="1569660"/>
            <a:ext cx="3889568" cy="24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1\Desktop\Новая папка (3)\IMG-20190222-WA001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14" t="17948" r="15648" b="14665"/>
          <a:stretch/>
        </p:blipFill>
        <p:spPr bwMode="auto">
          <a:xfrm>
            <a:off x="4788023" y="1569660"/>
            <a:ext cx="4115319" cy="24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1\Desktop\Новая папка (3)\noAU5oFcgec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9" t="12886" r="2500" b="22441"/>
          <a:stretch/>
        </p:blipFill>
        <p:spPr bwMode="auto">
          <a:xfrm>
            <a:off x="2203231" y="4135623"/>
            <a:ext cx="5169585" cy="254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823849" y="0"/>
            <a:ext cx="59283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a-RU" sz="3200" b="1" i="1" dirty="0" smtClean="0">
                <a:solidFill>
                  <a:srgbClr val="FF0000"/>
                </a:solidFill>
              </a:rPr>
              <a:t>Атайҙар менән Ватанды һаҡлаусылар көнөн билдәләйбеҙ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5516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1\Desktop\Новая папка (3)\IMG-20190219-WA0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1868" y="1633834"/>
            <a:ext cx="6440264" cy="483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07825" y="260648"/>
            <a:ext cx="59283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a-RU" sz="3200" b="1" i="1" dirty="0" smtClean="0">
                <a:solidFill>
                  <a:srgbClr val="FF0000"/>
                </a:solidFill>
              </a:rPr>
              <a:t>«Гагарин кубогына» </a:t>
            </a:r>
          </a:p>
          <a:p>
            <a:pPr algn="ctr"/>
            <a:r>
              <a:rPr lang="ba-RU" sz="3200" b="1" i="1" dirty="0" smtClean="0">
                <a:solidFill>
                  <a:srgbClr val="FF0000"/>
                </a:solidFill>
              </a:rPr>
              <a:t>район этабына сығыу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6028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E:\20190616_1215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04" r="27080"/>
          <a:stretch/>
        </p:blipFill>
        <p:spPr bwMode="auto">
          <a:xfrm>
            <a:off x="467544" y="1547448"/>
            <a:ext cx="4563386" cy="289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20190601_1343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60" t="15745"/>
          <a:stretch/>
        </p:blipFill>
        <p:spPr bwMode="auto">
          <a:xfrm>
            <a:off x="4211960" y="2996952"/>
            <a:ext cx="4756368" cy="363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a-RU" dirty="0" smtClean="0">
                <a:solidFill>
                  <a:srgbClr val="FF0000"/>
                </a:solidFill>
              </a:rPr>
              <a:t>Һабантуҙағы күренештәр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061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E:\WhatsApp-Image-2016-11-17-at-22.54.28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13"/>
          <a:stretch/>
        </p:blipFill>
        <p:spPr bwMode="auto">
          <a:xfrm>
            <a:off x="611560" y="1412776"/>
            <a:ext cx="5112568" cy="282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E:\SAM_44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9" t="29899" b="10907"/>
          <a:stretch/>
        </p:blipFill>
        <p:spPr bwMode="auto">
          <a:xfrm>
            <a:off x="3419872" y="4079359"/>
            <a:ext cx="5572676" cy="254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a-RU" dirty="0" smtClean="0">
                <a:solidFill>
                  <a:srgbClr val="FF0000"/>
                </a:solidFill>
              </a:rPr>
              <a:t>Мәктәп уҡыусылары  юл ҡағиҙәләре менән кескәйҙәрҙе таныштыралар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767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E:\DSCN4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96952"/>
            <a:ext cx="5207917" cy="363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DSCN49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72" t="12873" r="10066" b="12873"/>
          <a:stretch/>
        </p:blipFill>
        <p:spPr bwMode="auto">
          <a:xfrm>
            <a:off x="97985" y="1268760"/>
            <a:ext cx="528788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ba-RU" dirty="0" smtClean="0">
                <a:solidFill>
                  <a:srgbClr val="FF0000"/>
                </a:solidFill>
              </a:rPr>
              <a:t>Шағирә Гөлфиә </a:t>
            </a:r>
            <a:r>
              <a:rPr lang="ba-RU" dirty="0" smtClean="0">
                <a:solidFill>
                  <a:srgbClr val="FF0000"/>
                </a:solidFill>
              </a:rPr>
              <a:t>Юнысова балалар баҡсаһында ҡунаҡта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200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E:\WP_20161007_11_04_40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768" y="1412776"/>
            <a:ext cx="5112568" cy="28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E:\WP_20161007_11_00_00_Pr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09"/>
          <a:stretch/>
        </p:blipFill>
        <p:spPr bwMode="auto">
          <a:xfrm>
            <a:off x="3707904" y="3689899"/>
            <a:ext cx="5256584" cy="303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Янғын </a:t>
            </a:r>
            <a:r>
              <a:rPr lang="ru-RU" dirty="0" err="1" smtClean="0">
                <a:solidFill>
                  <a:srgbClr val="FF0000"/>
                </a:solidFill>
              </a:rPr>
              <a:t>хәүефһеҙлеге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0409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E:\WP_20151112_18_51_13_Pr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86" t="24161" r="1" b="5032"/>
          <a:stretch/>
        </p:blipFill>
        <p:spPr bwMode="auto">
          <a:xfrm>
            <a:off x="2773680" y="3789040"/>
            <a:ext cx="5614744" cy="290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E:\WP_20151112_19_09_32_Pr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56" t="30194" r="12801" b="1628"/>
          <a:stretch/>
        </p:blipFill>
        <p:spPr bwMode="auto">
          <a:xfrm>
            <a:off x="323528" y="908720"/>
            <a:ext cx="4896544" cy="303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 fontScale="90000"/>
          </a:bodyPr>
          <a:lstStyle/>
          <a:p>
            <a:r>
              <a:rPr lang="ba-RU" dirty="0" smtClean="0">
                <a:solidFill>
                  <a:srgbClr val="FF0000"/>
                </a:solidFill>
              </a:rPr>
              <a:t>Шәжәрә байрамы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2769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7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38138"/>
          </a:xfrm>
        </p:spPr>
        <p:txBody>
          <a:bodyPr>
            <a:normAutofit fontScale="90000"/>
          </a:bodyPr>
          <a:lstStyle/>
          <a:p>
            <a:r>
              <a:rPr lang="ba-RU" sz="3200" b="1" i="1" dirty="0" smtClean="0">
                <a:solidFill>
                  <a:srgbClr val="FF0000"/>
                </a:solidFill>
              </a:rPr>
              <a:t>Әсәйҙәр һәм балалар менән берҙәм эш.</a:t>
            </a:r>
            <a:br>
              <a:rPr lang="ba-RU" sz="3200" b="1" i="1" dirty="0" smtClean="0">
                <a:solidFill>
                  <a:srgbClr val="FF0000"/>
                </a:solidFill>
              </a:rPr>
            </a:br>
            <a:r>
              <a:rPr lang="ba-RU" sz="3200" b="1" i="1" dirty="0" smtClean="0">
                <a:solidFill>
                  <a:srgbClr val="FF0000"/>
                </a:solidFill>
              </a:rPr>
              <a:t>Акрил буяуҙар менән футболкаға биҙәк эшләү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12" name="Содержимое 4" descr="IMG_20191004_171258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18032" t="24098" r="17115"/>
          <a:stretch/>
        </p:blipFill>
        <p:spPr>
          <a:xfrm>
            <a:off x="539552" y="1681395"/>
            <a:ext cx="3081071" cy="2602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48880"/>
            <a:ext cx="3202137" cy="316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482649"/>
            <a:ext cx="3088309" cy="308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65632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04" y="-543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 descr="E:\DSC00132-mi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5" t="14766" b="7081"/>
          <a:stretch/>
        </p:blipFill>
        <p:spPr bwMode="auto">
          <a:xfrm>
            <a:off x="4548744" y="3823848"/>
            <a:ext cx="4536504" cy="297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E:\DSCN70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7" t="17975" r="11332" b="10152"/>
          <a:stretch/>
        </p:blipFill>
        <p:spPr bwMode="auto">
          <a:xfrm>
            <a:off x="4607497" y="836712"/>
            <a:ext cx="4536503" cy="28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E:\DSC00135-m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32" y="2204864"/>
            <a:ext cx="4483168" cy="459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4258816" cy="198884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Мәҙәниәт </a:t>
            </a:r>
            <a:r>
              <a:rPr lang="ru-RU" dirty="0" err="1" smtClean="0">
                <a:solidFill>
                  <a:srgbClr val="FF0000"/>
                </a:solidFill>
              </a:rPr>
              <a:t>йорто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менән берлектәге сара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1881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 descr="E:\WP_20151119_11_41_05_Pr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827" r="8004" b="6172"/>
          <a:stretch/>
        </p:blipFill>
        <p:spPr bwMode="auto">
          <a:xfrm>
            <a:off x="2051720" y="3761656"/>
            <a:ext cx="676875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E:\WP_20151119_11_08_44_Pr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539" r="3953"/>
          <a:stretch/>
        </p:blipFill>
        <p:spPr bwMode="auto">
          <a:xfrm>
            <a:off x="0" y="1052736"/>
            <a:ext cx="7704856" cy="280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ba-RU" dirty="0" smtClean="0">
                <a:solidFill>
                  <a:srgbClr val="FF0000"/>
                </a:solidFill>
              </a:rPr>
              <a:t>Мәктәптең китапханаһына экскурсия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700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a-RU" b="1" i="1" dirty="0" smtClean="0">
                <a:solidFill>
                  <a:srgbClr val="FF0000"/>
                </a:solidFill>
              </a:rPr>
              <a:t>Баймаҡ  </a:t>
            </a:r>
            <a:r>
              <a:rPr lang="ba-RU" b="1" i="1" dirty="0" smtClean="0">
                <a:solidFill>
                  <a:srgbClr val="FF0000"/>
                </a:solidFill>
              </a:rPr>
              <a:t>ҡалаһында иннавацион </a:t>
            </a:r>
            <a:r>
              <a:rPr lang="ba-RU" b="1" i="1" dirty="0">
                <a:solidFill>
                  <a:srgbClr val="FF0000"/>
                </a:solidFill>
              </a:rPr>
              <a:t>майҙансыҡтар йыйылышы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2053" name="Picture 5" descr="E:\IMG-20191018-WA00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29" b="16154"/>
          <a:stretch/>
        </p:blipFill>
        <p:spPr bwMode="auto">
          <a:xfrm>
            <a:off x="4067944" y="3573016"/>
            <a:ext cx="471847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IMG-20191021-WA0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25" t="22204" r="-967" b="268"/>
          <a:stretch/>
        </p:blipFill>
        <p:spPr bwMode="auto">
          <a:xfrm>
            <a:off x="166893" y="1610418"/>
            <a:ext cx="4117075" cy="289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8291264" cy="1138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0" y="5445224"/>
            <a:ext cx="4114800" cy="68093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59855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14288"/>
            <a:ext cx="910748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968" y="1037228"/>
            <a:ext cx="4085406" cy="275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4243" y="1037228"/>
            <a:ext cx="3980542" cy="275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3313" y="3820194"/>
            <a:ext cx="4395787" cy="280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11560" y="0"/>
            <a:ext cx="8082180" cy="85498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a-RU" sz="3200" b="1" i="1" dirty="0" smtClean="0">
                <a:solidFill>
                  <a:srgbClr val="FF0000"/>
                </a:solidFill>
              </a:rPr>
              <a:t>Әбйәлил районы Асҡар ауылында иннавацион майҙансыҡтар йыйылышы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2289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16" t="6027" r="3612" b="6773"/>
          <a:stretch/>
        </p:blipFill>
        <p:spPr bwMode="auto">
          <a:xfrm>
            <a:off x="323528" y="1124744"/>
            <a:ext cx="4350628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0" t="13435" r="6830" b="20976"/>
          <a:stretch/>
        </p:blipFill>
        <p:spPr bwMode="auto">
          <a:xfrm>
            <a:off x="1692385" y="3897559"/>
            <a:ext cx="5759229" cy="2662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3446" y="192141"/>
            <a:ext cx="2986375" cy="35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7154"/>
            <a:ext cx="8082180" cy="821565"/>
          </a:xfrm>
        </p:spPr>
        <p:txBody>
          <a:bodyPr>
            <a:noAutofit/>
          </a:bodyPr>
          <a:lstStyle/>
          <a:p>
            <a:r>
              <a:rPr lang="ba-RU" sz="3200" b="1" i="1" dirty="0" smtClean="0">
                <a:solidFill>
                  <a:srgbClr val="FF0000"/>
                </a:solidFill>
              </a:rPr>
              <a:t>Әсәйҙәр көнөнә арналған </a:t>
            </a:r>
            <a:br>
              <a:rPr lang="ba-RU" sz="3200" b="1" i="1" dirty="0" smtClean="0">
                <a:solidFill>
                  <a:srgbClr val="FF0000"/>
                </a:solidFill>
              </a:rPr>
            </a:br>
            <a:r>
              <a:rPr lang="ru-RU" sz="3200" b="1" i="1" dirty="0" smtClean="0">
                <a:solidFill>
                  <a:srgbClr val="FF0000"/>
                </a:solidFill>
              </a:rPr>
              <a:t>«</a:t>
            </a:r>
            <a:r>
              <a:rPr lang="tt-RU" sz="3200" b="1" i="1" dirty="0" smtClean="0">
                <a:solidFill>
                  <a:srgbClr val="FF0000"/>
                </a:solidFill>
              </a:rPr>
              <a:t>Селт</a:t>
            </a:r>
            <a:r>
              <a:rPr lang="ba-RU" sz="3200" b="1" i="1" dirty="0" smtClean="0">
                <a:solidFill>
                  <a:srgbClr val="FF0000"/>
                </a:solidFill>
              </a:rPr>
              <a:t>әр байрамы</a:t>
            </a:r>
            <a:r>
              <a:rPr lang="ru-RU" sz="3200" b="1" i="1" dirty="0" smtClean="0">
                <a:solidFill>
                  <a:srgbClr val="FF0000"/>
                </a:solidFill>
              </a:rPr>
              <a:t>»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4067175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14722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352"/>
            <a:ext cx="9144000" cy="689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1\Desktop\Новая папка (3)\IMG_20180619_1313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6376"/>
            <a:ext cx="38404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1\Desktop\Новая папка (3)\IMG_20180619_1243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04" r="3445" b="39049"/>
          <a:stretch/>
        </p:blipFill>
        <p:spPr bwMode="auto">
          <a:xfrm>
            <a:off x="4391136" y="3866376"/>
            <a:ext cx="442933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0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a-RU" sz="3200" b="1" i="1" dirty="0" smtClean="0">
                <a:solidFill>
                  <a:srgbClr val="FF0000"/>
                </a:solidFill>
                <a:latin typeface="+mj-lt"/>
              </a:rPr>
              <a:t>Әбйәлил районы Аҫҡар ауылында иннавацион майҙансыҡтың эше</a:t>
            </a:r>
            <a:endParaRPr lang="ru-RU" sz="32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44" name="Picture 4" descr="C:\Users\1\Desktop\Новая папка (3)\IMG_20180619_1340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2198" y="968211"/>
            <a:ext cx="422447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924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89"/>
            <a:ext cx="9144000" cy="6855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95" t="15928"/>
          <a:stretch/>
        </p:blipFill>
        <p:spPr bwMode="auto">
          <a:xfrm>
            <a:off x="107504" y="1310348"/>
            <a:ext cx="3955263" cy="305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10348"/>
            <a:ext cx="412995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07825" y="277456"/>
            <a:ext cx="59283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a-RU" sz="3200" b="1" i="1" dirty="0" smtClean="0">
                <a:solidFill>
                  <a:srgbClr val="FF0000"/>
                </a:solidFill>
              </a:rPr>
              <a:t>Халыҡ – ара ат сабышы уйындарында оҫталыҡ дәресе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9144" y="3432726"/>
            <a:ext cx="3365711" cy="313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70979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1\Desktop\Новая папка (3)\eTJ1cW6Ww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470" y="3850744"/>
            <a:ext cx="4068629" cy="271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1\Desktop\Новая папка (3)\P4qKtcnMdd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050"/>
          <a:stretch/>
        </p:blipFill>
        <p:spPr bwMode="auto">
          <a:xfrm>
            <a:off x="2415924" y="1150401"/>
            <a:ext cx="4312152" cy="250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55796"/>
            <a:ext cx="1658937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18002"/>
            <a:ext cx="1663700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1520" y="40784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a-RU" sz="3200" b="1" i="1" dirty="0" smtClean="0">
                <a:solidFill>
                  <a:srgbClr val="FF0000"/>
                </a:solidFill>
              </a:rPr>
              <a:t>Балалар баҡсаһы хеҙмәткәрҙәре һәм ағинәйҙәрҙең берҙәм эше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E:\Новая папка (3)\IMG_20190207_10142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80" r="15930" b="21093"/>
          <a:stretch/>
        </p:blipFill>
        <p:spPr bwMode="auto">
          <a:xfrm>
            <a:off x="9612560" y="1749543"/>
            <a:ext cx="3904588" cy="210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1" b="10388"/>
          <a:stretch/>
        </p:blipFill>
        <p:spPr bwMode="auto">
          <a:xfrm>
            <a:off x="4574863" y="3850744"/>
            <a:ext cx="4306425" cy="271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68627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95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C:\Users\1\Desktop\Новая папка (3)\SfPHJF5uMB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3" r="2423"/>
          <a:stretch/>
        </p:blipFill>
        <p:spPr bwMode="auto">
          <a:xfrm>
            <a:off x="176495" y="3991446"/>
            <a:ext cx="3751373" cy="261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1\Desktop\Новая папка (3)\va06ZBj-GV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77"/>
          <a:stretch/>
        </p:blipFill>
        <p:spPr bwMode="auto">
          <a:xfrm>
            <a:off x="467544" y="1109618"/>
            <a:ext cx="389123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1\Desktop\Новая папка (3)\vur75Mz_YQ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883"/>
          <a:stretch/>
        </p:blipFill>
        <p:spPr bwMode="auto">
          <a:xfrm>
            <a:off x="5388948" y="1109618"/>
            <a:ext cx="32877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1\Desktop\Новая папка (3)\V10C0GCmDl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9418" y="3991446"/>
            <a:ext cx="3926767" cy="261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1\Desktop\Новая папка (3)\WZCjn6yqMs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499"/>
          <a:stretch/>
        </p:blipFill>
        <p:spPr bwMode="auto">
          <a:xfrm>
            <a:off x="3311860" y="2993229"/>
            <a:ext cx="2520280" cy="238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3528" y="32400"/>
            <a:ext cx="86726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a-RU" sz="3200" b="1" i="1" dirty="0" smtClean="0">
                <a:solidFill>
                  <a:srgbClr val="FF0000"/>
                </a:solidFill>
              </a:rPr>
              <a:t>Фольклор байрамдарында өлкәндәрҙең дә ҡатнашлығы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4787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122</Words>
  <Application>Microsoft Office PowerPoint</Application>
  <PresentationFormat>Экран (4:3)</PresentationFormat>
  <Paragraphs>23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Башҡорт телен өйрәнеүҙә һәм тәрбиә биреүҙә ғаиләнең һәм социаль институттарҙың берекмәһенең эше  </vt:lpstr>
      <vt:lpstr>Әсәйҙәр һәм балалар менән берҙәм эш. Акрил буяуҙар менән футболкаға биҙәк эшләү</vt:lpstr>
      <vt:lpstr>Баймаҡ  ҡалаһында иннавацион майҙансыҡтар йыйылышы</vt:lpstr>
      <vt:lpstr>Слайд 4</vt:lpstr>
      <vt:lpstr>Әсәйҙәр көнөнә арналған  «Селтәр байрамы»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Һабантуҙағы күренештәр</vt:lpstr>
      <vt:lpstr>Мәктәп уҡыусылары  юл ҡағиҙәләре менән кескәйҙәрҙе таныштыралар</vt:lpstr>
      <vt:lpstr>Шағирә Гөлфиә Юнысова балалар баҡсаһында ҡунаҡта</vt:lpstr>
      <vt:lpstr>Янғын хәүефһеҙлеге</vt:lpstr>
      <vt:lpstr>Шәжәрә байрамы</vt:lpstr>
      <vt:lpstr>Мәҙәниәт йорто менән берлектәге сара</vt:lpstr>
      <vt:lpstr>Мәктәптең китапханаһына экскурсия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54</cp:revision>
  <dcterms:created xsi:type="dcterms:W3CDTF">2021-02-24T07:41:14Z</dcterms:created>
  <dcterms:modified xsi:type="dcterms:W3CDTF">2021-02-26T01:11:15Z</dcterms:modified>
</cp:coreProperties>
</file>